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89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77" r:id="rId33"/>
    <p:sldId id="478" r:id="rId34"/>
    <p:sldId id="479" r:id="rId35"/>
    <p:sldId id="480" r:id="rId36"/>
    <p:sldId id="481" r:id="rId37"/>
    <p:sldId id="482" r:id="rId38"/>
    <p:sldId id="483" r:id="rId39"/>
    <p:sldId id="484" r:id="rId40"/>
    <p:sldId id="488" r:id="rId41"/>
    <p:sldId id="487" r:id="rId42"/>
    <p:sldId id="485" r:id="rId43"/>
    <p:sldId id="486" r:id="rId44"/>
    <p:sldId id="489" r:id="rId45"/>
    <p:sldId id="490" r:id="rId46"/>
    <p:sldId id="491" r:id="rId47"/>
    <p:sldId id="492" r:id="rId48"/>
    <p:sldId id="494" r:id="rId49"/>
    <p:sldId id="495" r:id="rId50"/>
    <p:sldId id="496" r:id="rId51"/>
    <p:sldId id="497" r:id="rId52"/>
    <p:sldId id="498" r:id="rId53"/>
    <p:sldId id="499" r:id="rId54"/>
    <p:sldId id="500" r:id="rId5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4"/>
    <p:restoredTop sz="94615"/>
  </p:normalViewPr>
  <p:slideViewPr>
    <p:cSldViewPr>
      <p:cViewPr varScale="1">
        <p:scale>
          <a:sx n="111" d="100"/>
          <a:sy n="111" d="100"/>
        </p:scale>
        <p:origin x="56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A378F-97EE-6145-B544-A0F009F449D5}" type="doc">
      <dgm:prSet loTypeId="urn:microsoft.com/office/officeart/2005/8/layout/cycle2" loCatId="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8EBFA8-7F61-5845-8BB0-3D3D041F4B89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Bookman Old Style" panose="02050604050505020204" pitchFamily="18" charset="0"/>
            </a:rPr>
            <a:t>Monitoring </a:t>
          </a:r>
        </a:p>
      </dgm:t>
    </dgm:pt>
    <dgm:pt modelId="{2AD84A3F-799D-504B-99AC-60F34FD3D887}" type="parTrans" cxnId="{097E60BE-00D3-E74A-BE0E-932E142FBE86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4469FE39-3282-EE4C-91EB-0784D38563EC}" type="sibTrans" cxnId="{097E60BE-00D3-E74A-BE0E-932E142FBE86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2DF39384-9571-F44D-B709-20785D27E37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Bookman Old Style" panose="02050604050505020204" pitchFamily="18" charset="0"/>
            </a:rPr>
            <a:t>Identification</a:t>
          </a:r>
        </a:p>
      </dgm:t>
    </dgm:pt>
    <dgm:pt modelId="{F1126C47-E002-C046-9941-EA2C4ABB59CB}" type="parTrans" cxnId="{E147DB07-7324-ED48-B356-B3870BD6EB35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078165E0-7FDF-0C42-AC33-3092F3D00ADF}" type="sibTrans" cxnId="{E147DB07-7324-ED48-B356-B3870BD6EB35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17186B5F-8827-944C-8097-6518631406F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Bookman Old Style" panose="02050604050505020204" pitchFamily="18" charset="0"/>
            </a:rPr>
            <a:t>Implementation</a:t>
          </a:r>
        </a:p>
      </dgm:t>
    </dgm:pt>
    <dgm:pt modelId="{45224D72-25BF-C84F-947D-7944848E9660}" type="parTrans" cxnId="{BAB00751-A688-2146-9035-13036B122F48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8BDFC50A-D3D7-E046-BEA8-E0676896379A}" type="sibTrans" cxnId="{BAB00751-A688-2146-9035-13036B122F48}">
      <dgm:prSet/>
      <dgm:spPr/>
      <dgm:t>
        <a:bodyPr/>
        <a:lstStyle/>
        <a:p>
          <a:endParaRPr lang="en-US">
            <a:solidFill>
              <a:schemeClr val="bg1"/>
            </a:solidFill>
            <a:latin typeface="Bookman Old Style" panose="02050604050505020204" pitchFamily="18" charset="0"/>
          </a:endParaRPr>
        </a:p>
      </dgm:t>
    </dgm:pt>
    <dgm:pt modelId="{4024BBC4-674A-364D-92A9-770C150152F5}" type="pres">
      <dgm:prSet presAssocID="{447A378F-97EE-6145-B544-A0F009F449D5}" presName="cycle" presStyleCnt="0">
        <dgm:presLayoutVars>
          <dgm:dir/>
          <dgm:resizeHandles val="exact"/>
        </dgm:presLayoutVars>
      </dgm:prSet>
      <dgm:spPr/>
    </dgm:pt>
    <dgm:pt modelId="{5F31E72F-4D32-D548-8E57-8ACF91C1B19B}" type="pres">
      <dgm:prSet presAssocID="{128EBFA8-7F61-5845-8BB0-3D3D041F4B89}" presName="node" presStyleLbl="node1" presStyleIdx="0" presStyleCnt="3" custScaleX="147361">
        <dgm:presLayoutVars>
          <dgm:bulletEnabled val="1"/>
        </dgm:presLayoutVars>
      </dgm:prSet>
      <dgm:spPr/>
    </dgm:pt>
    <dgm:pt modelId="{FF3DBB1B-48FD-4748-9492-D2B91C5E014A}" type="pres">
      <dgm:prSet presAssocID="{4469FE39-3282-EE4C-91EB-0784D38563EC}" presName="sibTrans" presStyleLbl="sibTrans2D1" presStyleIdx="0" presStyleCnt="3"/>
      <dgm:spPr/>
    </dgm:pt>
    <dgm:pt modelId="{F1262C9D-45B4-D545-841E-CC9610AF6B5D}" type="pres">
      <dgm:prSet presAssocID="{4469FE39-3282-EE4C-91EB-0784D38563EC}" presName="connectorText" presStyleLbl="sibTrans2D1" presStyleIdx="0" presStyleCnt="3"/>
      <dgm:spPr/>
    </dgm:pt>
    <dgm:pt modelId="{376B6820-9081-CD47-AF2D-E271EC04D892}" type="pres">
      <dgm:prSet presAssocID="{2DF39384-9571-F44D-B709-20785D27E37E}" presName="node" presStyleLbl="node1" presStyleIdx="1" presStyleCnt="3" custScaleX="133750">
        <dgm:presLayoutVars>
          <dgm:bulletEnabled val="1"/>
        </dgm:presLayoutVars>
      </dgm:prSet>
      <dgm:spPr/>
    </dgm:pt>
    <dgm:pt modelId="{5CC7AA31-7E95-F849-B5D9-165EE16DF488}" type="pres">
      <dgm:prSet presAssocID="{078165E0-7FDF-0C42-AC33-3092F3D00ADF}" presName="sibTrans" presStyleLbl="sibTrans2D1" presStyleIdx="1" presStyleCnt="3"/>
      <dgm:spPr/>
    </dgm:pt>
    <dgm:pt modelId="{96D32D9E-1931-FF42-8746-5C326F4C41FB}" type="pres">
      <dgm:prSet presAssocID="{078165E0-7FDF-0C42-AC33-3092F3D00ADF}" presName="connectorText" presStyleLbl="sibTrans2D1" presStyleIdx="1" presStyleCnt="3"/>
      <dgm:spPr/>
    </dgm:pt>
    <dgm:pt modelId="{9B184FF6-3014-0C4A-BE39-245A8EEF8F45}" type="pres">
      <dgm:prSet presAssocID="{17186B5F-8827-944C-8097-6518631406FA}" presName="node" presStyleLbl="node1" presStyleIdx="2" presStyleCnt="3" custScaleX="123702" custRadScaleRad="122426" custRadScaleInc="4833">
        <dgm:presLayoutVars>
          <dgm:bulletEnabled val="1"/>
        </dgm:presLayoutVars>
      </dgm:prSet>
      <dgm:spPr/>
    </dgm:pt>
    <dgm:pt modelId="{A8B2B7D6-2CA1-7044-A6B5-9DE7C45C11D6}" type="pres">
      <dgm:prSet presAssocID="{8BDFC50A-D3D7-E046-BEA8-E0676896379A}" presName="sibTrans" presStyleLbl="sibTrans2D1" presStyleIdx="2" presStyleCnt="3"/>
      <dgm:spPr/>
    </dgm:pt>
    <dgm:pt modelId="{41EDFF9A-17A7-DA47-90AF-9092C74B878F}" type="pres">
      <dgm:prSet presAssocID="{8BDFC50A-D3D7-E046-BEA8-E0676896379A}" presName="connectorText" presStyleLbl="sibTrans2D1" presStyleIdx="2" presStyleCnt="3"/>
      <dgm:spPr/>
    </dgm:pt>
  </dgm:ptLst>
  <dgm:cxnLst>
    <dgm:cxn modelId="{E147DB07-7324-ED48-B356-B3870BD6EB35}" srcId="{447A378F-97EE-6145-B544-A0F009F449D5}" destId="{2DF39384-9571-F44D-B709-20785D27E37E}" srcOrd="1" destOrd="0" parTransId="{F1126C47-E002-C046-9941-EA2C4ABB59CB}" sibTransId="{078165E0-7FDF-0C42-AC33-3092F3D00ADF}"/>
    <dgm:cxn modelId="{7521E849-42C1-5546-9992-33EEDBEA6647}" type="presOf" srcId="{4469FE39-3282-EE4C-91EB-0784D38563EC}" destId="{F1262C9D-45B4-D545-841E-CC9610AF6B5D}" srcOrd="1" destOrd="0" presId="urn:microsoft.com/office/officeart/2005/8/layout/cycle2"/>
    <dgm:cxn modelId="{BAB00751-A688-2146-9035-13036B122F48}" srcId="{447A378F-97EE-6145-B544-A0F009F449D5}" destId="{17186B5F-8827-944C-8097-6518631406FA}" srcOrd="2" destOrd="0" parTransId="{45224D72-25BF-C84F-947D-7944848E9660}" sibTransId="{8BDFC50A-D3D7-E046-BEA8-E0676896379A}"/>
    <dgm:cxn modelId="{50F8C45C-8F2F-CD4F-B21F-D43196E99176}" type="presOf" srcId="{4469FE39-3282-EE4C-91EB-0784D38563EC}" destId="{FF3DBB1B-48FD-4748-9492-D2B91C5E014A}" srcOrd="0" destOrd="0" presId="urn:microsoft.com/office/officeart/2005/8/layout/cycle2"/>
    <dgm:cxn modelId="{7352DB6B-B0EF-6C49-9D13-1DBA874BDC76}" type="presOf" srcId="{8BDFC50A-D3D7-E046-BEA8-E0676896379A}" destId="{41EDFF9A-17A7-DA47-90AF-9092C74B878F}" srcOrd="1" destOrd="0" presId="urn:microsoft.com/office/officeart/2005/8/layout/cycle2"/>
    <dgm:cxn modelId="{9A117C76-B18D-9048-89E2-19834687BA92}" type="presOf" srcId="{128EBFA8-7F61-5845-8BB0-3D3D041F4B89}" destId="{5F31E72F-4D32-D548-8E57-8ACF91C1B19B}" srcOrd="0" destOrd="0" presId="urn:microsoft.com/office/officeart/2005/8/layout/cycle2"/>
    <dgm:cxn modelId="{2D5E6B7A-22A8-3247-825E-7FF9B989DD90}" type="presOf" srcId="{447A378F-97EE-6145-B544-A0F009F449D5}" destId="{4024BBC4-674A-364D-92A9-770C150152F5}" srcOrd="0" destOrd="0" presId="urn:microsoft.com/office/officeart/2005/8/layout/cycle2"/>
    <dgm:cxn modelId="{097E60BE-00D3-E74A-BE0E-932E142FBE86}" srcId="{447A378F-97EE-6145-B544-A0F009F449D5}" destId="{128EBFA8-7F61-5845-8BB0-3D3D041F4B89}" srcOrd="0" destOrd="0" parTransId="{2AD84A3F-799D-504B-99AC-60F34FD3D887}" sibTransId="{4469FE39-3282-EE4C-91EB-0784D38563EC}"/>
    <dgm:cxn modelId="{C115F7CE-2A3C-4F40-8C8D-A7A3167C83D5}" type="presOf" srcId="{2DF39384-9571-F44D-B709-20785D27E37E}" destId="{376B6820-9081-CD47-AF2D-E271EC04D892}" srcOrd="0" destOrd="0" presId="urn:microsoft.com/office/officeart/2005/8/layout/cycle2"/>
    <dgm:cxn modelId="{597338D3-58FE-D346-BE33-78D1187D4B57}" type="presOf" srcId="{078165E0-7FDF-0C42-AC33-3092F3D00ADF}" destId="{5CC7AA31-7E95-F849-B5D9-165EE16DF488}" srcOrd="0" destOrd="0" presId="urn:microsoft.com/office/officeart/2005/8/layout/cycle2"/>
    <dgm:cxn modelId="{0512ABEB-7908-8740-8BC3-FDEB296E2FC2}" type="presOf" srcId="{8BDFC50A-D3D7-E046-BEA8-E0676896379A}" destId="{A8B2B7D6-2CA1-7044-A6B5-9DE7C45C11D6}" srcOrd="0" destOrd="0" presId="urn:microsoft.com/office/officeart/2005/8/layout/cycle2"/>
    <dgm:cxn modelId="{8CE378ED-AB12-414B-8F24-615A817A403A}" type="presOf" srcId="{078165E0-7FDF-0C42-AC33-3092F3D00ADF}" destId="{96D32D9E-1931-FF42-8746-5C326F4C41FB}" srcOrd="1" destOrd="0" presId="urn:microsoft.com/office/officeart/2005/8/layout/cycle2"/>
    <dgm:cxn modelId="{A86B41F4-EC51-AA44-9C47-43D721D9DD7B}" type="presOf" srcId="{17186B5F-8827-944C-8097-6518631406FA}" destId="{9B184FF6-3014-0C4A-BE39-245A8EEF8F45}" srcOrd="0" destOrd="0" presId="urn:microsoft.com/office/officeart/2005/8/layout/cycle2"/>
    <dgm:cxn modelId="{2997AC33-43DB-2D48-A7B2-775E6CD9C1AC}" type="presParOf" srcId="{4024BBC4-674A-364D-92A9-770C150152F5}" destId="{5F31E72F-4D32-D548-8E57-8ACF91C1B19B}" srcOrd="0" destOrd="0" presId="urn:microsoft.com/office/officeart/2005/8/layout/cycle2"/>
    <dgm:cxn modelId="{1D3AACAE-5178-A343-8DAD-203E36AA56A4}" type="presParOf" srcId="{4024BBC4-674A-364D-92A9-770C150152F5}" destId="{FF3DBB1B-48FD-4748-9492-D2B91C5E014A}" srcOrd="1" destOrd="0" presId="urn:microsoft.com/office/officeart/2005/8/layout/cycle2"/>
    <dgm:cxn modelId="{45F8F4BB-1110-8341-A9A8-4F69A9FC3A44}" type="presParOf" srcId="{FF3DBB1B-48FD-4748-9492-D2B91C5E014A}" destId="{F1262C9D-45B4-D545-841E-CC9610AF6B5D}" srcOrd="0" destOrd="0" presId="urn:microsoft.com/office/officeart/2005/8/layout/cycle2"/>
    <dgm:cxn modelId="{4A3F33EE-3890-7B4E-B7AB-23709178C5ED}" type="presParOf" srcId="{4024BBC4-674A-364D-92A9-770C150152F5}" destId="{376B6820-9081-CD47-AF2D-E271EC04D892}" srcOrd="2" destOrd="0" presId="urn:microsoft.com/office/officeart/2005/8/layout/cycle2"/>
    <dgm:cxn modelId="{C6818CCB-B6AB-1645-A6A7-01423BB1BFF5}" type="presParOf" srcId="{4024BBC4-674A-364D-92A9-770C150152F5}" destId="{5CC7AA31-7E95-F849-B5D9-165EE16DF488}" srcOrd="3" destOrd="0" presId="urn:microsoft.com/office/officeart/2005/8/layout/cycle2"/>
    <dgm:cxn modelId="{A40A646F-62BB-9B4F-82F2-9E4EA9F3EDF9}" type="presParOf" srcId="{5CC7AA31-7E95-F849-B5D9-165EE16DF488}" destId="{96D32D9E-1931-FF42-8746-5C326F4C41FB}" srcOrd="0" destOrd="0" presId="urn:microsoft.com/office/officeart/2005/8/layout/cycle2"/>
    <dgm:cxn modelId="{54B01D92-9B9C-1C49-BAC6-D1A29479DDBB}" type="presParOf" srcId="{4024BBC4-674A-364D-92A9-770C150152F5}" destId="{9B184FF6-3014-0C4A-BE39-245A8EEF8F45}" srcOrd="4" destOrd="0" presId="urn:microsoft.com/office/officeart/2005/8/layout/cycle2"/>
    <dgm:cxn modelId="{DBA25A95-393B-D54E-8EB8-21D9101A45FA}" type="presParOf" srcId="{4024BBC4-674A-364D-92A9-770C150152F5}" destId="{A8B2B7D6-2CA1-7044-A6B5-9DE7C45C11D6}" srcOrd="5" destOrd="0" presId="urn:microsoft.com/office/officeart/2005/8/layout/cycle2"/>
    <dgm:cxn modelId="{DEFB9BDA-4961-094F-A0AB-4AD9F4F7AF33}" type="presParOf" srcId="{A8B2B7D6-2CA1-7044-A6B5-9DE7C45C11D6}" destId="{41EDFF9A-17A7-DA47-90AF-9092C74B878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90723-0995-404E-82F9-0AC5205FBCBF}" type="doc">
      <dgm:prSet loTypeId="urn:microsoft.com/office/officeart/2005/8/layout/pyramid4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E0121C-305F-A545-8899-EE676E8BB6AF}">
      <dgm:prSet phldrT="[Text]" custT="1"/>
      <dgm:spPr/>
      <dgm:t>
        <a:bodyPr/>
        <a:lstStyle/>
        <a:p>
          <a:r>
            <a:rPr lang="en-US" sz="700" dirty="0">
              <a:solidFill>
                <a:schemeClr val="tx1"/>
              </a:solidFill>
              <a:latin typeface="Bookman Old Style" panose="02050604050505020204" pitchFamily="18" charset="0"/>
            </a:rPr>
            <a:t>Confidentiality</a:t>
          </a:r>
        </a:p>
      </dgm:t>
    </dgm:pt>
    <dgm:pt modelId="{DF0ECB61-0EFC-064C-8360-B9DD37D4639F}" type="parTrans" cxnId="{67B3C14A-93AE-3A44-883A-0D57F0E43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E6829B-95F2-CA40-B9AA-7A81FE3F7CE0}" type="sibTrans" cxnId="{67B3C14A-93AE-3A44-883A-0D57F0E43E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308E2E-2D66-B34A-ABC7-C3616AAA51B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Bookman Old Style" panose="02050604050505020204" pitchFamily="18" charset="0"/>
            </a:rPr>
            <a:t>Integrity</a:t>
          </a:r>
        </a:p>
      </dgm:t>
    </dgm:pt>
    <dgm:pt modelId="{89762EC9-8A66-424F-B037-F30B4ABA0DBD}" type="parTrans" cxnId="{84F75BD0-B9B1-F844-A5C5-3A13A5649A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948295-7CC8-1446-887A-1631FCC2E0DA}" type="sibTrans" cxnId="{84F75BD0-B9B1-F844-A5C5-3A13A5649AF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8DF908-4002-864F-BA84-F1D363D66E5E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  <a:latin typeface="Bookman Old Style" panose="02050604050505020204" pitchFamily="18" charset="0"/>
            </a:rPr>
            <a:t>CIA</a:t>
          </a:r>
        </a:p>
      </dgm:t>
    </dgm:pt>
    <dgm:pt modelId="{03B268F3-CF05-2C47-97B9-EF72F882C419}" type="parTrans" cxnId="{F8ADF8A9-4335-5C4A-9A0A-60F2485815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D0C39D-BE32-D048-94EF-89A9EA77ACAD}" type="sibTrans" cxnId="{F8ADF8A9-4335-5C4A-9A0A-60F2485815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D45198-E9C0-614C-B7DE-25C28CBF9277}">
      <dgm:prSet phldrT="[Text]" custT="1"/>
      <dgm:spPr/>
      <dgm:t>
        <a:bodyPr/>
        <a:lstStyle/>
        <a:p>
          <a:r>
            <a:rPr lang="en-US" sz="900" dirty="0">
              <a:solidFill>
                <a:schemeClr val="tx1"/>
              </a:solidFill>
              <a:latin typeface="Bookman Old Style" panose="02050604050505020204" pitchFamily="18" charset="0"/>
            </a:rPr>
            <a:t>Availability</a:t>
          </a:r>
        </a:p>
      </dgm:t>
    </dgm:pt>
    <dgm:pt modelId="{A31C6DE1-36A1-F14D-BA51-D57C7EC6222B}" type="parTrans" cxnId="{F514F1B1-4B94-F04C-A281-1815CD70C4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6C4DE7-DE59-4A4A-8697-4ACF034C5CFD}" type="sibTrans" cxnId="{F514F1B1-4B94-F04C-A281-1815CD70C4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6FE539-F7DA-D84D-A21B-46E9213CFE46}" type="pres">
      <dgm:prSet presAssocID="{C5290723-0995-404E-82F9-0AC5205FBCBF}" presName="compositeShape" presStyleCnt="0">
        <dgm:presLayoutVars>
          <dgm:chMax val="9"/>
          <dgm:dir/>
          <dgm:resizeHandles val="exact"/>
        </dgm:presLayoutVars>
      </dgm:prSet>
      <dgm:spPr/>
    </dgm:pt>
    <dgm:pt modelId="{28E55EFD-53FC-9E45-9824-837AAF8F0C4D}" type="pres">
      <dgm:prSet presAssocID="{C5290723-0995-404E-82F9-0AC5205FBCBF}" presName="triangle1" presStyleLbl="node1" presStyleIdx="0" presStyleCnt="4">
        <dgm:presLayoutVars>
          <dgm:bulletEnabled val="1"/>
        </dgm:presLayoutVars>
      </dgm:prSet>
      <dgm:spPr/>
    </dgm:pt>
    <dgm:pt modelId="{7E34C05E-0708-9A43-A018-68C7C0F40ABC}" type="pres">
      <dgm:prSet presAssocID="{C5290723-0995-404E-82F9-0AC5205FBCBF}" presName="triangle2" presStyleLbl="node1" presStyleIdx="1" presStyleCnt="4">
        <dgm:presLayoutVars>
          <dgm:bulletEnabled val="1"/>
        </dgm:presLayoutVars>
      </dgm:prSet>
      <dgm:spPr/>
    </dgm:pt>
    <dgm:pt modelId="{DD25A8CF-5FD3-2D4B-A249-DB227B5B5964}" type="pres">
      <dgm:prSet presAssocID="{C5290723-0995-404E-82F9-0AC5205FBCBF}" presName="triangle3" presStyleLbl="node1" presStyleIdx="2" presStyleCnt="4">
        <dgm:presLayoutVars>
          <dgm:bulletEnabled val="1"/>
        </dgm:presLayoutVars>
      </dgm:prSet>
      <dgm:spPr/>
    </dgm:pt>
    <dgm:pt modelId="{C1DD87B8-7B91-6B4E-9DB5-8334DF4E0BD7}" type="pres">
      <dgm:prSet presAssocID="{C5290723-0995-404E-82F9-0AC5205FBCBF}" presName="triangle4" presStyleLbl="node1" presStyleIdx="3" presStyleCnt="4" custScaleX="106757" custScaleY="100000">
        <dgm:presLayoutVars>
          <dgm:bulletEnabled val="1"/>
        </dgm:presLayoutVars>
      </dgm:prSet>
      <dgm:spPr/>
    </dgm:pt>
  </dgm:ptLst>
  <dgm:cxnLst>
    <dgm:cxn modelId="{67B3C14A-93AE-3A44-883A-0D57F0E43E8A}" srcId="{C5290723-0995-404E-82F9-0AC5205FBCBF}" destId="{1FE0121C-305F-A545-8899-EE676E8BB6AF}" srcOrd="0" destOrd="0" parTransId="{DF0ECB61-0EFC-064C-8360-B9DD37D4639F}" sibTransId="{40E6829B-95F2-CA40-B9AA-7A81FE3F7CE0}"/>
    <dgm:cxn modelId="{7A53AFA9-81EF-6346-83B1-3987A8A81BF7}" type="presOf" srcId="{2BD45198-E9C0-614C-B7DE-25C28CBF9277}" destId="{C1DD87B8-7B91-6B4E-9DB5-8334DF4E0BD7}" srcOrd="0" destOrd="0" presId="urn:microsoft.com/office/officeart/2005/8/layout/pyramid4"/>
    <dgm:cxn modelId="{F8ADF8A9-4335-5C4A-9A0A-60F248581519}" srcId="{C5290723-0995-404E-82F9-0AC5205FBCBF}" destId="{668DF908-4002-864F-BA84-F1D363D66E5E}" srcOrd="2" destOrd="0" parTransId="{03B268F3-CF05-2C47-97B9-EF72F882C419}" sibTransId="{54D0C39D-BE32-D048-94EF-89A9EA77ACAD}"/>
    <dgm:cxn modelId="{F514F1B1-4B94-F04C-A281-1815CD70C445}" srcId="{C5290723-0995-404E-82F9-0AC5205FBCBF}" destId="{2BD45198-E9C0-614C-B7DE-25C28CBF9277}" srcOrd="3" destOrd="0" parTransId="{A31C6DE1-36A1-F14D-BA51-D57C7EC6222B}" sibTransId="{576C4DE7-DE59-4A4A-8697-4ACF034C5CFD}"/>
    <dgm:cxn modelId="{0B84C0B5-9144-1F4C-B9CF-8FC3F0710346}" type="presOf" srcId="{4D308E2E-2D66-B34A-ABC7-C3616AAA51B5}" destId="{7E34C05E-0708-9A43-A018-68C7C0F40ABC}" srcOrd="0" destOrd="0" presId="urn:microsoft.com/office/officeart/2005/8/layout/pyramid4"/>
    <dgm:cxn modelId="{84F75BD0-B9B1-F844-A5C5-3A13A5649AF3}" srcId="{C5290723-0995-404E-82F9-0AC5205FBCBF}" destId="{4D308E2E-2D66-B34A-ABC7-C3616AAA51B5}" srcOrd="1" destOrd="0" parTransId="{89762EC9-8A66-424F-B037-F30B4ABA0DBD}" sibTransId="{32948295-7CC8-1446-887A-1631FCC2E0DA}"/>
    <dgm:cxn modelId="{0E8A73D0-85AC-D043-8D9F-FF7AEE9213A1}" type="presOf" srcId="{668DF908-4002-864F-BA84-F1D363D66E5E}" destId="{DD25A8CF-5FD3-2D4B-A249-DB227B5B5964}" srcOrd="0" destOrd="0" presId="urn:microsoft.com/office/officeart/2005/8/layout/pyramid4"/>
    <dgm:cxn modelId="{C7F589DA-B3DC-5C46-81DA-3183D3CBA530}" type="presOf" srcId="{1FE0121C-305F-A545-8899-EE676E8BB6AF}" destId="{28E55EFD-53FC-9E45-9824-837AAF8F0C4D}" srcOrd="0" destOrd="0" presId="urn:microsoft.com/office/officeart/2005/8/layout/pyramid4"/>
    <dgm:cxn modelId="{D1D9E4EE-ED7A-1F43-8D41-29A60676EC57}" type="presOf" srcId="{C5290723-0995-404E-82F9-0AC5205FBCBF}" destId="{036FE539-F7DA-D84D-A21B-46E9213CFE46}" srcOrd="0" destOrd="0" presId="urn:microsoft.com/office/officeart/2005/8/layout/pyramid4"/>
    <dgm:cxn modelId="{6B9EC471-A800-1C49-BD0A-83ECF5393EA5}" type="presParOf" srcId="{036FE539-F7DA-D84D-A21B-46E9213CFE46}" destId="{28E55EFD-53FC-9E45-9824-837AAF8F0C4D}" srcOrd="0" destOrd="0" presId="urn:microsoft.com/office/officeart/2005/8/layout/pyramid4"/>
    <dgm:cxn modelId="{3CBC18A5-6410-4042-B722-537F5D33468F}" type="presParOf" srcId="{036FE539-F7DA-D84D-A21B-46E9213CFE46}" destId="{7E34C05E-0708-9A43-A018-68C7C0F40ABC}" srcOrd="1" destOrd="0" presId="urn:microsoft.com/office/officeart/2005/8/layout/pyramid4"/>
    <dgm:cxn modelId="{B33747F0-CA78-024E-8311-9D3167444443}" type="presParOf" srcId="{036FE539-F7DA-D84D-A21B-46E9213CFE46}" destId="{DD25A8CF-5FD3-2D4B-A249-DB227B5B5964}" srcOrd="2" destOrd="0" presId="urn:microsoft.com/office/officeart/2005/8/layout/pyramid4"/>
    <dgm:cxn modelId="{2D37076C-3158-D64C-A2D4-25B21A1E7E20}" type="presParOf" srcId="{036FE539-F7DA-D84D-A21B-46E9213CFE46}" destId="{C1DD87B8-7B91-6B4E-9DB5-8334DF4E0BD7}" srcOrd="3" destOrd="0" presId="urn:microsoft.com/office/officeart/2005/8/layout/pyramid4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275841-8EA5-D342-A802-3E6DB44FAA17}" type="doc">
      <dgm:prSet loTypeId="urn:microsoft.com/office/officeart/2005/8/layout/chevron1" loCatId="" qsTypeId="urn:microsoft.com/office/officeart/2005/8/quickstyle/simple1" qsCatId="simple" csTypeId="urn:microsoft.com/office/officeart/2005/8/colors/colorful5" csCatId="colorful" phldr="1"/>
      <dgm:spPr/>
    </dgm:pt>
    <dgm:pt modelId="{67A0389A-2548-6547-9DF7-2EFEC22C98C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Bookman Old Style" panose="02050604050505020204" pitchFamily="18" charset="0"/>
            </a:rPr>
            <a:t>Identification</a:t>
          </a:r>
        </a:p>
      </dgm:t>
    </dgm:pt>
    <dgm:pt modelId="{85AE4E49-C4EB-7B45-933B-C980EE16E7BA}" type="parTrans" cxnId="{3CDDE573-8149-0C4C-AC25-67C67AE2716B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9E5A7D8-ECB0-1648-95AA-C3BD1B18951C}" type="sibTrans" cxnId="{3CDDE573-8149-0C4C-AC25-67C67AE2716B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0C428EBF-D1D9-8545-A089-B96CEB1AE60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Bookman Old Style" panose="02050604050505020204" pitchFamily="18" charset="0"/>
            </a:rPr>
            <a:t>Authentication</a:t>
          </a:r>
        </a:p>
      </dgm:t>
    </dgm:pt>
    <dgm:pt modelId="{6FA5858C-6EDD-8549-A86E-203BD523BB6F}" type="parTrans" cxnId="{20F11A8D-E5C4-B94C-8B83-A21FD71A1627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2DA3D14-5689-1C44-B767-E9E452C4399F}" type="sibTrans" cxnId="{20F11A8D-E5C4-B94C-8B83-A21FD71A1627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C9FBBED-2E99-F148-AC2E-3C9C6C421C7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Bookman Old Style" panose="02050604050505020204" pitchFamily="18" charset="0"/>
            </a:rPr>
            <a:t>Authorization</a:t>
          </a:r>
        </a:p>
      </dgm:t>
    </dgm:pt>
    <dgm:pt modelId="{CAD9C790-5064-6447-BB64-6984E3B1973D}" type="parTrans" cxnId="{6AF785C4-911E-DC44-9C94-51D1A3670687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6E82E76C-8283-2B42-8F47-BA11B9EBC46B}" type="sibTrans" cxnId="{6AF785C4-911E-DC44-9C94-51D1A3670687}">
      <dgm:prSet/>
      <dgm:spPr/>
      <dgm:t>
        <a:bodyPr/>
        <a:lstStyle/>
        <a:p>
          <a:endParaRPr lang="en-US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01B07462-7EF8-C847-ACA2-C01E6B1DABC5}" type="pres">
      <dgm:prSet presAssocID="{99275841-8EA5-D342-A802-3E6DB44FAA17}" presName="Name0" presStyleCnt="0">
        <dgm:presLayoutVars>
          <dgm:dir/>
          <dgm:animLvl val="lvl"/>
          <dgm:resizeHandles val="exact"/>
        </dgm:presLayoutVars>
      </dgm:prSet>
      <dgm:spPr/>
    </dgm:pt>
    <dgm:pt modelId="{0677B3E6-B261-2C40-BD86-8A88CE48CC4A}" type="pres">
      <dgm:prSet presAssocID="{67A0389A-2548-6547-9DF7-2EFEC22C98C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BCE1D2C-A93C-5045-8A59-27291667DB6F}" type="pres">
      <dgm:prSet presAssocID="{19E5A7D8-ECB0-1648-95AA-C3BD1B18951C}" presName="parTxOnlySpace" presStyleCnt="0"/>
      <dgm:spPr/>
    </dgm:pt>
    <dgm:pt modelId="{71BBC1F3-0892-C246-B89E-431A11B29C76}" type="pres">
      <dgm:prSet presAssocID="{0C428EBF-D1D9-8545-A089-B96CEB1AE60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228FA01-64C7-6546-91D5-C92D7BABAD23}" type="pres">
      <dgm:prSet presAssocID="{A2DA3D14-5689-1C44-B767-E9E452C4399F}" presName="parTxOnlySpace" presStyleCnt="0"/>
      <dgm:spPr/>
    </dgm:pt>
    <dgm:pt modelId="{EE57AC0A-25AD-7F42-980B-98A3B5754766}" type="pres">
      <dgm:prSet presAssocID="{FC9FBBED-2E99-F148-AC2E-3C9C6C421C7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D9DA303-8389-944F-81F3-073CA36D8F51}" type="presOf" srcId="{0C428EBF-D1D9-8545-A089-B96CEB1AE607}" destId="{71BBC1F3-0892-C246-B89E-431A11B29C76}" srcOrd="0" destOrd="0" presId="urn:microsoft.com/office/officeart/2005/8/layout/chevron1"/>
    <dgm:cxn modelId="{63AE1347-D3B4-EB4B-A26B-9C77348202B5}" type="presOf" srcId="{99275841-8EA5-D342-A802-3E6DB44FAA17}" destId="{01B07462-7EF8-C847-ACA2-C01E6B1DABC5}" srcOrd="0" destOrd="0" presId="urn:microsoft.com/office/officeart/2005/8/layout/chevron1"/>
    <dgm:cxn modelId="{2B504573-2C9A-8444-B2D1-F14E7260D9D6}" type="presOf" srcId="{67A0389A-2548-6547-9DF7-2EFEC22C98C6}" destId="{0677B3E6-B261-2C40-BD86-8A88CE48CC4A}" srcOrd="0" destOrd="0" presId="urn:microsoft.com/office/officeart/2005/8/layout/chevron1"/>
    <dgm:cxn modelId="{3CDDE573-8149-0C4C-AC25-67C67AE2716B}" srcId="{99275841-8EA5-D342-A802-3E6DB44FAA17}" destId="{67A0389A-2548-6547-9DF7-2EFEC22C98C6}" srcOrd="0" destOrd="0" parTransId="{85AE4E49-C4EB-7B45-933B-C980EE16E7BA}" sibTransId="{19E5A7D8-ECB0-1648-95AA-C3BD1B18951C}"/>
    <dgm:cxn modelId="{E4737B83-6CC0-B747-A00E-8EE2C528C6CA}" type="presOf" srcId="{FC9FBBED-2E99-F148-AC2E-3C9C6C421C7C}" destId="{EE57AC0A-25AD-7F42-980B-98A3B5754766}" srcOrd="0" destOrd="0" presId="urn:microsoft.com/office/officeart/2005/8/layout/chevron1"/>
    <dgm:cxn modelId="{20F11A8D-E5C4-B94C-8B83-A21FD71A1627}" srcId="{99275841-8EA5-D342-A802-3E6DB44FAA17}" destId="{0C428EBF-D1D9-8545-A089-B96CEB1AE607}" srcOrd="1" destOrd="0" parTransId="{6FA5858C-6EDD-8549-A86E-203BD523BB6F}" sibTransId="{A2DA3D14-5689-1C44-B767-E9E452C4399F}"/>
    <dgm:cxn modelId="{6AF785C4-911E-DC44-9C94-51D1A3670687}" srcId="{99275841-8EA5-D342-A802-3E6DB44FAA17}" destId="{FC9FBBED-2E99-F148-AC2E-3C9C6C421C7C}" srcOrd="2" destOrd="0" parTransId="{CAD9C790-5064-6447-BB64-6984E3B1973D}" sibTransId="{6E82E76C-8283-2B42-8F47-BA11B9EBC46B}"/>
    <dgm:cxn modelId="{B93B8D8B-735F-7640-8C33-992DE7235541}" type="presParOf" srcId="{01B07462-7EF8-C847-ACA2-C01E6B1DABC5}" destId="{0677B3E6-B261-2C40-BD86-8A88CE48CC4A}" srcOrd="0" destOrd="0" presId="urn:microsoft.com/office/officeart/2005/8/layout/chevron1"/>
    <dgm:cxn modelId="{161C2328-B7E5-EC44-AB30-132642BFC3E8}" type="presParOf" srcId="{01B07462-7EF8-C847-ACA2-C01E6B1DABC5}" destId="{ABCE1D2C-A93C-5045-8A59-27291667DB6F}" srcOrd="1" destOrd="0" presId="urn:microsoft.com/office/officeart/2005/8/layout/chevron1"/>
    <dgm:cxn modelId="{C7D5FDD6-00AF-3D43-A4A7-9905CEA2E6FE}" type="presParOf" srcId="{01B07462-7EF8-C847-ACA2-C01E6B1DABC5}" destId="{71BBC1F3-0892-C246-B89E-431A11B29C76}" srcOrd="2" destOrd="0" presId="urn:microsoft.com/office/officeart/2005/8/layout/chevron1"/>
    <dgm:cxn modelId="{5BA9EFE4-342F-FD48-9772-1EC74B9E3C75}" type="presParOf" srcId="{01B07462-7EF8-C847-ACA2-C01E6B1DABC5}" destId="{A228FA01-64C7-6546-91D5-C92D7BABAD23}" srcOrd="3" destOrd="0" presId="urn:microsoft.com/office/officeart/2005/8/layout/chevron1"/>
    <dgm:cxn modelId="{47E38E52-14B8-0F4D-859B-E4D91155C863}" type="presParOf" srcId="{01B07462-7EF8-C847-ACA2-C01E6B1DABC5}" destId="{EE57AC0A-25AD-7F42-980B-98A3B575476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0ED28A-61A2-4144-AFC7-3BFBAA9EB08C}" type="doc">
      <dgm:prSet loTypeId="urn:microsoft.com/office/officeart/2005/8/layout/radial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DB8FFD-C6F1-F84B-9DA6-05AC2DABEFAD}">
      <dgm:prSet phldrT="[Text]"/>
      <dgm:spPr/>
      <dgm:t>
        <a:bodyPr/>
        <a:lstStyle/>
        <a:p>
          <a:r>
            <a:rPr lang="en-US" dirty="0"/>
            <a:t>Administrator</a:t>
          </a:r>
        </a:p>
      </dgm:t>
    </dgm:pt>
    <dgm:pt modelId="{6FB460D0-7F49-2742-92A7-EC842EEB12EE}" type="parTrans" cxnId="{1D68F25F-D613-DE41-AEAD-60D4717BF225}">
      <dgm:prSet/>
      <dgm:spPr/>
      <dgm:t>
        <a:bodyPr/>
        <a:lstStyle/>
        <a:p>
          <a:endParaRPr lang="en-US"/>
        </a:p>
      </dgm:t>
    </dgm:pt>
    <dgm:pt modelId="{7150D49E-E22F-FD4A-ADB5-4059AA9949C2}" type="sibTrans" cxnId="{1D68F25F-D613-DE41-AEAD-60D4717BF225}">
      <dgm:prSet/>
      <dgm:spPr/>
      <dgm:t>
        <a:bodyPr/>
        <a:lstStyle/>
        <a:p>
          <a:endParaRPr lang="en-US"/>
        </a:p>
      </dgm:t>
    </dgm:pt>
    <dgm:pt modelId="{D2B92035-F333-C948-A828-FC615FC25847}">
      <dgm:prSet phldrT="[Text]"/>
      <dgm:spPr/>
      <dgm:t>
        <a:bodyPr/>
        <a:lstStyle/>
        <a:p>
          <a:r>
            <a:rPr lang="en-US" dirty="0"/>
            <a:t>Accounting/ Auditing</a:t>
          </a:r>
        </a:p>
      </dgm:t>
    </dgm:pt>
    <dgm:pt modelId="{95C8415F-F040-AA4F-B3F2-AFA09C37A6AB}" type="parTrans" cxnId="{0E20D049-023B-8740-A928-25B134686364}">
      <dgm:prSet/>
      <dgm:spPr/>
      <dgm:t>
        <a:bodyPr/>
        <a:lstStyle/>
        <a:p>
          <a:endParaRPr lang="en-US"/>
        </a:p>
      </dgm:t>
    </dgm:pt>
    <dgm:pt modelId="{6DDB991F-C834-C741-9C27-153A97966585}" type="sibTrans" cxnId="{0E20D049-023B-8740-A928-25B134686364}">
      <dgm:prSet/>
      <dgm:spPr/>
      <dgm:t>
        <a:bodyPr/>
        <a:lstStyle/>
        <a:p>
          <a:endParaRPr lang="en-US"/>
        </a:p>
      </dgm:t>
    </dgm:pt>
    <dgm:pt modelId="{B98C9186-F156-4E4E-B386-FFD2D788330D}">
      <dgm:prSet phldrT="[Text]"/>
      <dgm:spPr/>
      <dgm:t>
        <a:bodyPr/>
        <a:lstStyle/>
        <a:p>
          <a:r>
            <a:rPr lang="en-US" dirty="0"/>
            <a:t>Authorization</a:t>
          </a:r>
        </a:p>
      </dgm:t>
    </dgm:pt>
    <dgm:pt modelId="{408FA080-A1FB-5C40-B258-67809B633692}" type="parTrans" cxnId="{EE783C61-D64D-014F-83BE-D2529142FE76}">
      <dgm:prSet/>
      <dgm:spPr/>
      <dgm:t>
        <a:bodyPr/>
        <a:lstStyle/>
        <a:p>
          <a:endParaRPr lang="en-US"/>
        </a:p>
      </dgm:t>
    </dgm:pt>
    <dgm:pt modelId="{1E93F9BC-5CE8-4E4B-AD62-92B8C147F207}" type="sibTrans" cxnId="{EE783C61-D64D-014F-83BE-D2529142FE76}">
      <dgm:prSet/>
      <dgm:spPr/>
      <dgm:t>
        <a:bodyPr/>
        <a:lstStyle/>
        <a:p>
          <a:endParaRPr lang="en-US"/>
        </a:p>
      </dgm:t>
    </dgm:pt>
    <dgm:pt modelId="{2F1A1999-3AC8-684F-8D64-30C951FD8BE5}">
      <dgm:prSet phldrT="[Text]"/>
      <dgm:spPr/>
      <dgm:t>
        <a:bodyPr/>
        <a:lstStyle/>
        <a:p>
          <a:r>
            <a:rPr lang="en-US" dirty="0"/>
            <a:t>Authentication</a:t>
          </a:r>
        </a:p>
      </dgm:t>
    </dgm:pt>
    <dgm:pt modelId="{486F6242-31D7-D148-B857-53269C6C29AF}" type="parTrans" cxnId="{DECF618B-3096-834F-9FC0-7B3ECE070B53}">
      <dgm:prSet/>
      <dgm:spPr/>
      <dgm:t>
        <a:bodyPr/>
        <a:lstStyle/>
        <a:p>
          <a:endParaRPr lang="en-US"/>
        </a:p>
      </dgm:t>
    </dgm:pt>
    <dgm:pt modelId="{ABE86568-4DEE-9D44-B754-0746744BABF4}" type="sibTrans" cxnId="{DECF618B-3096-834F-9FC0-7B3ECE070B53}">
      <dgm:prSet/>
      <dgm:spPr/>
      <dgm:t>
        <a:bodyPr/>
        <a:lstStyle/>
        <a:p>
          <a:endParaRPr lang="en-US"/>
        </a:p>
      </dgm:t>
    </dgm:pt>
    <dgm:pt modelId="{02508BA7-0E15-224B-A634-EAE2EA04F798}">
      <dgm:prSet phldrT="[Text]"/>
      <dgm:spPr/>
      <dgm:t>
        <a:bodyPr/>
        <a:lstStyle/>
        <a:p>
          <a:r>
            <a:rPr lang="en-US" dirty="0"/>
            <a:t>Access Control</a:t>
          </a:r>
        </a:p>
      </dgm:t>
    </dgm:pt>
    <dgm:pt modelId="{DB2CD02D-EF5C-2E41-8236-720F421868DC}" type="parTrans" cxnId="{39BC53E3-C679-6943-8C4B-61E028D0438B}">
      <dgm:prSet/>
      <dgm:spPr/>
      <dgm:t>
        <a:bodyPr/>
        <a:lstStyle/>
        <a:p>
          <a:endParaRPr lang="en-US"/>
        </a:p>
      </dgm:t>
    </dgm:pt>
    <dgm:pt modelId="{B747672E-DCA1-B64A-8294-86012D2E9683}" type="sibTrans" cxnId="{39BC53E3-C679-6943-8C4B-61E028D0438B}">
      <dgm:prSet/>
      <dgm:spPr/>
      <dgm:t>
        <a:bodyPr/>
        <a:lstStyle/>
        <a:p>
          <a:endParaRPr lang="en-US"/>
        </a:p>
      </dgm:t>
    </dgm:pt>
    <dgm:pt modelId="{003ACD2A-044A-B44C-83C4-D64F7CB58D71}" type="pres">
      <dgm:prSet presAssocID="{310ED28A-61A2-4144-AFC7-3BFBAA9EB0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B538708-AD3F-1348-BFAB-83A1AAB45A4E}" type="pres">
      <dgm:prSet presAssocID="{F0DB8FFD-C6F1-F84B-9DA6-05AC2DABEFAD}" presName="centerShape" presStyleLbl="node0" presStyleIdx="0" presStyleCnt="1" custScaleX="133859" custLinFactNeighborX="-1806" custLinFactNeighborY="3684"/>
      <dgm:spPr/>
    </dgm:pt>
    <dgm:pt modelId="{605F8D54-7A31-4749-AAE9-BBFDD3113FE8}" type="pres">
      <dgm:prSet presAssocID="{D2B92035-F333-C948-A828-FC615FC25847}" presName="node" presStyleLbl="node1" presStyleIdx="0" presStyleCnt="4" custScaleX="186000">
        <dgm:presLayoutVars>
          <dgm:bulletEnabled val="1"/>
        </dgm:presLayoutVars>
      </dgm:prSet>
      <dgm:spPr/>
    </dgm:pt>
    <dgm:pt modelId="{43E6C47B-7D88-094D-996B-FEDC3698B7D1}" type="pres">
      <dgm:prSet presAssocID="{D2B92035-F333-C948-A828-FC615FC25847}" presName="dummy" presStyleCnt="0"/>
      <dgm:spPr/>
    </dgm:pt>
    <dgm:pt modelId="{3657A49E-B659-9C43-B264-D4E16FC21F55}" type="pres">
      <dgm:prSet presAssocID="{6DDB991F-C834-C741-9C27-153A97966585}" presName="sibTrans" presStyleLbl="sibTrans2D1" presStyleIdx="0" presStyleCnt="4"/>
      <dgm:spPr/>
    </dgm:pt>
    <dgm:pt modelId="{C21C5248-B66A-4043-A86A-4FC41922A676}" type="pres">
      <dgm:prSet presAssocID="{B98C9186-F156-4E4E-B386-FFD2D788330D}" presName="node" presStyleLbl="node1" presStyleIdx="1" presStyleCnt="4" custScaleX="193375" custRadScaleRad="132312" custRadScaleInc="5202">
        <dgm:presLayoutVars>
          <dgm:bulletEnabled val="1"/>
        </dgm:presLayoutVars>
      </dgm:prSet>
      <dgm:spPr/>
    </dgm:pt>
    <dgm:pt modelId="{53FD5C3E-DA95-1A46-95B0-6CB1347190A9}" type="pres">
      <dgm:prSet presAssocID="{B98C9186-F156-4E4E-B386-FFD2D788330D}" presName="dummy" presStyleCnt="0"/>
      <dgm:spPr/>
    </dgm:pt>
    <dgm:pt modelId="{377377A1-6B54-5C45-9A96-5C6B1A9A321D}" type="pres">
      <dgm:prSet presAssocID="{1E93F9BC-5CE8-4E4B-AD62-92B8C147F207}" presName="sibTrans" presStyleLbl="sibTrans2D1" presStyleIdx="1" presStyleCnt="4"/>
      <dgm:spPr/>
    </dgm:pt>
    <dgm:pt modelId="{F97083C3-B616-DC47-A36C-ACDA0ACDF807}" type="pres">
      <dgm:prSet presAssocID="{2F1A1999-3AC8-684F-8D64-30C951FD8BE5}" presName="node" presStyleLbl="node1" presStyleIdx="2" presStyleCnt="4" custScaleX="206481">
        <dgm:presLayoutVars>
          <dgm:bulletEnabled val="1"/>
        </dgm:presLayoutVars>
      </dgm:prSet>
      <dgm:spPr/>
    </dgm:pt>
    <dgm:pt modelId="{10DA3F2B-7EAB-6448-B476-23955F8D4F2D}" type="pres">
      <dgm:prSet presAssocID="{2F1A1999-3AC8-684F-8D64-30C951FD8BE5}" presName="dummy" presStyleCnt="0"/>
      <dgm:spPr/>
    </dgm:pt>
    <dgm:pt modelId="{6C9F7CA4-32B0-234A-9620-1AEB67BB9EA8}" type="pres">
      <dgm:prSet presAssocID="{ABE86568-4DEE-9D44-B754-0746744BABF4}" presName="sibTrans" presStyleLbl="sibTrans2D1" presStyleIdx="2" presStyleCnt="4"/>
      <dgm:spPr/>
    </dgm:pt>
    <dgm:pt modelId="{71A0C281-4C9E-CA4C-ABEE-47E600F6AFF9}" type="pres">
      <dgm:prSet presAssocID="{02508BA7-0E15-224B-A634-EAE2EA04F798}" presName="node" presStyleLbl="node1" presStyleIdx="3" presStyleCnt="4" custScaleX="189078" custRadScaleRad="145808" custRadScaleInc="-4720">
        <dgm:presLayoutVars>
          <dgm:bulletEnabled val="1"/>
        </dgm:presLayoutVars>
      </dgm:prSet>
      <dgm:spPr/>
    </dgm:pt>
    <dgm:pt modelId="{52E0963E-675E-0E4A-AA93-15EE64E690EE}" type="pres">
      <dgm:prSet presAssocID="{02508BA7-0E15-224B-A634-EAE2EA04F798}" presName="dummy" presStyleCnt="0"/>
      <dgm:spPr/>
    </dgm:pt>
    <dgm:pt modelId="{AFD4A336-DE7F-6147-85F0-483821F3B435}" type="pres">
      <dgm:prSet presAssocID="{B747672E-DCA1-B64A-8294-86012D2E9683}" presName="sibTrans" presStyleLbl="sibTrans2D1" presStyleIdx="3" presStyleCnt="4"/>
      <dgm:spPr/>
    </dgm:pt>
  </dgm:ptLst>
  <dgm:cxnLst>
    <dgm:cxn modelId="{42AFC61D-02D1-1A46-B978-CE5B69EBBD87}" type="presOf" srcId="{ABE86568-4DEE-9D44-B754-0746744BABF4}" destId="{6C9F7CA4-32B0-234A-9620-1AEB67BB9EA8}" srcOrd="0" destOrd="0" presId="urn:microsoft.com/office/officeart/2005/8/layout/radial6"/>
    <dgm:cxn modelId="{0E20D049-023B-8740-A928-25B134686364}" srcId="{F0DB8FFD-C6F1-F84B-9DA6-05AC2DABEFAD}" destId="{D2B92035-F333-C948-A828-FC615FC25847}" srcOrd="0" destOrd="0" parTransId="{95C8415F-F040-AA4F-B3F2-AFA09C37A6AB}" sibTransId="{6DDB991F-C834-C741-9C27-153A97966585}"/>
    <dgm:cxn modelId="{17824E56-A499-4E4F-A1C0-1ECFD10B1E69}" type="presOf" srcId="{310ED28A-61A2-4144-AFC7-3BFBAA9EB08C}" destId="{003ACD2A-044A-B44C-83C4-D64F7CB58D71}" srcOrd="0" destOrd="0" presId="urn:microsoft.com/office/officeart/2005/8/layout/radial6"/>
    <dgm:cxn modelId="{22B0C25F-DE56-0E46-88BB-BD7E2871ADB1}" type="presOf" srcId="{B98C9186-F156-4E4E-B386-FFD2D788330D}" destId="{C21C5248-B66A-4043-A86A-4FC41922A676}" srcOrd="0" destOrd="0" presId="urn:microsoft.com/office/officeart/2005/8/layout/radial6"/>
    <dgm:cxn modelId="{1D68F25F-D613-DE41-AEAD-60D4717BF225}" srcId="{310ED28A-61A2-4144-AFC7-3BFBAA9EB08C}" destId="{F0DB8FFD-C6F1-F84B-9DA6-05AC2DABEFAD}" srcOrd="0" destOrd="0" parTransId="{6FB460D0-7F49-2742-92A7-EC842EEB12EE}" sibTransId="{7150D49E-E22F-FD4A-ADB5-4059AA9949C2}"/>
    <dgm:cxn modelId="{EE783C61-D64D-014F-83BE-D2529142FE76}" srcId="{F0DB8FFD-C6F1-F84B-9DA6-05AC2DABEFAD}" destId="{B98C9186-F156-4E4E-B386-FFD2D788330D}" srcOrd="1" destOrd="0" parTransId="{408FA080-A1FB-5C40-B258-67809B633692}" sibTransId="{1E93F9BC-5CE8-4E4B-AD62-92B8C147F207}"/>
    <dgm:cxn modelId="{8ABE447B-02E4-A84D-ABFF-64FFB059EC8A}" type="presOf" srcId="{2F1A1999-3AC8-684F-8D64-30C951FD8BE5}" destId="{F97083C3-B616-DC47-A36C-ACDA0ACDF807}" srcOrd="0" destOrd="0" presId="urn:microsoft.com/office/officeart/2005/8/layout/radial6"/>
    <dgm:cxn modelId="{DECF618B-3096-834F-9FC0-7B3ECE070B53}" srcId="{F0DB8FFD-C6F1-F84B-9DA6-05AC2DABEFAD}" destId="{2F1A1999-3AC8-684F-8D64-30C951FD8BE5}" srcOrd="2" destOrd="0" parTransId="{486F6242-31D7-D148-B857-53269C6C29AF}" sibTransId="{ABE86568-4DEE-9D44-B754-0746744BABF4}"/>
    <dgm:cxn modelId="{3CEE6C95-7BA0-234B-B05A-6A2925FE96CC}" type="presOf" srcId="{F0DB8FFD-C6F1-F84B-9DA6-05AC2DABEFAD}" destId="{FB538708-AD3F-1348-BFAB-83A1AAB45A4E}" srcOrd="0" destOrd="0" presId="urn:microsoft.com/office/officeart/2005/8/layout/radial6"/>
    <dgm:cxn modelId="{C25353AA-1DD3-DE46-8172-12030232FD31}" type="presOf" srcId="{02508BA7-0E15-224B-A634-EAE2EA04F798}" destId="{71A0C281-4C9E-CA4C-ABEE-47E600F6AFF9}" srcOrd="0" destOrd="0" presId="urn:microsoft.com/office/officeart/2005/8/layout/radial6"/>
    <dgm:cxn modelId="{592B67AC-B4CE-E840-AC29-983BE958C8DE}" type="presOf" srcId="{D2B92035-F333-C948-A828-FC615FC25847}" destId="{605F8D54-7A31-4749-AAE9-BBFDD3113FE8}" srcOrd="0" destOrd="0" presId="urn:microsoft.com/office/officeart/2005/8/layout/radial6"/>
    <dgm:cxn modelId="{09E697AC-F4A1-7A4B-AD8B-38507221F455}" type="presOf" srcId="{B747672E-DCA1-B64A-8294-86012D2E9683}" destId="{AFD4A336-DE7F-6147-85F0-483821F3B435}" srcOrd="0" destOrd="0" presId="urn:microsoft.com/office/officeart/2005/8/layout/radial6"/>
    <dgm:cxn modelId="{F52EE8D1-0181-F14C-BFAD-6BEC77988C99}" type="presOf" srcId="{1E93F9BC-5CE8-4E4B-AD62-92B8C147F207}" destId="{377377A1-6B54-5C45-9A96-5C6B1A9A321D}" srcOrd="0" destOrd="0" presId="urn:microsoft.com/office/officeart/2005/8/layout/radial6"/>
    <dgm:cxn modelId="{39BC53E3-C679-6943-8C4B-61E028D0438B}" srcId="{F0DB8FFD-C6F1-F84B-9DA6-05AC2DABEFAD}" destId="{02508BA7-0E15-224B-A634-EAE2EA04F798}" srcOrd="3" destOrd="0" parTransId="{DB2CD02D-EF5C-2E41-8236-720F421868DC}" sibTransId="{B747672E-DCA1-B64A-8294-86012D2E9683}"/>
    <dgm:cxn modelId="{A770A7F7-3F3C-E94D-9132-BBC4A3395FEA}" type="presOf" srcId="{6DDB991F-C834-C741-9C27-153A97966585}" destId="{3657A49E-B659-9C43-B264-D4E16FC21F55}" srcOrd="0" destOrd="0" presId="urn:microsoft.com/office/officeart/2005/8/layout/radial6"/>
    <dgm:cxn modelId="{AE03B0E2-E16D-6C47-A7CC-759BFE8C8AA7}" type="presParOf" srcId="{003ACD2A-044A-B44C-83C4-D64F7CB58D71}" destId="{FB538708-AD3F-1348-BFAB-83A1AAB45A4E}" srcOrd="0" destOrd="0" presId="urn:microsoft.com/office/officeart/2005/8/layout/radial6"/>
    <dgm:cxn modelId="{0951E4DF-544E-7949-8C74-FB5AAA1326B3}" type="presParOf" srcId="{003ACD2A-044A-B44C-83C4-D64F7CB58D71}" destId="{605F8D54-7A31-4749-AAE9-BBFDD3113FE8}" srcOrd="1" destOrd="0" presId="urn:microsoft.com/office/officeart/2005/8/layout/radial6"/>
    <dgm:cxn modelId="{E10E4113-4ADD-E340-A11C-52850FEB0191}" type="presParOf" srcId="{003ACD2A-044A-B44C-83C4-D64F7CB58D71}" destId="{43E6C47B-7D88-094D-996B-FEDC3698B7D1}" srcOrd="2" destOrd="0" presId="urn:microsoft.com/office/officeart/2005/8/layout/radial6"/>
    <dgm:cxn modelId="{1A86E09F-C2EF-554B-953B-D7611FD0CE4E}" type="presParOf" srcId="{003ACD2A-044A-B44C-83C4-D64F7CB58D71}" destId="{3657A49E-B659-9C43-B264-D4E16FC21F55}" srcOrd="3" destOrd="0" presId="urn:microsoft.com/office/officeart/2005/8/layout/radial6"/>
    <dgm:cxn modelId="{07767538-4B37-FB42-8C68-1F44F17B9499}" type="presParOf" srcId="{003ACD2A-044A-B44C-83C4-D64F7CB58D71}" destId="{C21C5248-B66A-4043-A86A-4FC41922A676}" srcOrd="4" destOrd="0" presId="urn:microsoft.com/office/officeart/2005/8/layout/radial6"/>
    <dgm:cxn modelId="{90684A09-CBF7-C54F-9B1D-26919A7D1BD8}" type="presParOf" srcId="{003ACD2A-044A-B44C-83C4-D64F7CB58D71}" destId="{53FD5C3E-DA95-1A46-95B0-6CB1347190A9}" srcOrd="5" destOrd="0" presId="urn:microsoft.com/office/officeart/2005/8/layout/radial6"/>
    <dgm:cxn modelId="{D9B1B11A-8874-D748-B3C8-07496B51AC3D}" type="presParOf" srcId="{003ACD2A-044A-B44C-83C4-D64F7CB58D71}" destId="{377377A1-6B54-5C45-9A96-5C6B1A9A321D}" srcOrd="6" destOrd="0" presId="urn:microsoft.com/office/officeart/2005/8/layout/radial6"/>
    <dgm:cxn modelId="{2A6B366F-C49A-054B-A15C-338E6876CFF6}" type="presParOf" srcId="{003ACD2A-044A-B44C-83C4-D64F7CB58D71}" destId="{F97083C3-B616-DC47-A36C-ACDA0ACDF807}" srcOrd="7" destOrd="0" presId="urn:microsoft.com/office/officeart/2005/8/layout/radial6"/>
    <dgm:cxn modelId="{AD8C5115-E157-2F40-9076-D8F581F1508B}" type="presParOf" srcId="{003ACD2A-044A-B44C-83C4-D64F7CB58D71}" destId="{10DA3F2B-7EAB-6448-B476-23955F8D4F2D}" srcOrd="8" destOrd="0" presId="urn:microsoft.com/office/officeart/2005/8/layout/radial6"/>
    <dgm:cxn modelId="{52E20670-8103-0647-B676-6FAED016AC49}" type="presParOf" srcId="{003ACD2A-044A-B44C-83C4-D64F7CB58D71}" destId="{6C9F7CA4-32B0-234A-9620-1AEB67BB9EA8}" srcOrd="9" destOrd="0" presId="urn:microsoft.com/office/officeart/2005/8/layout/radial6"/>
    <dgm:cxn modelId="{01C4A72F-1BEA-B14D-9CF4-B951F98497C9}" type="presParOf" srcId="{003ACD2A-044A-B44C-83C4-D64F7CB58D71}" destId="{71A0C281-4C9E-CA4C-ABEE-47E600F6AFF9}" srcOrd="10" destOrd="0" presId="urn:microsoft.com/office/officeart/2005/8/layout/radial6"/>
    <dgm:cxn modelId="{652DF0FF-7AEF-AF45-BD05-271C33DFB674}" type="presParOf" srcId="{003ACD2A-044A-B44C-83C4-D64F7CB58D71}" destId="{52E0963E-675E-0E4A-AA93-15EE64E690EE}" srcOrd="11" destOrd="0" presId="urn:microsoft.com/office/officeart/2005/8/layout/radial6"/>
    <dgm:cxn modelId="{51F6E0AD-F032-D54C-B7AF-70E5D41DF055}" type="presParOf" srcId="{003ACD2A-044A-B44C-83C4-D64F7CB58D71}" destId="{AFD4A336-DE7F-6147-85F0-483821F3B43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5A47A7-9370-FD48-A681-B695B243996C}" type="doc">
      <dgm:prSet loTypeId="urn:microsoft.com/office/officeart/2005/8/layout/process1" loCatId="" qsTypeId="urn:microsoft.com/office/officeart/2005/8/quickstyle/simple1" qsCatId="simple" csTypeId="urn:microsoft.com/office/officeart/2005/8/colors/colorful2" csCatId="colorful" phldr="1"/>
      <dgm:spPr/>
    </dgm:pt>
    <dgm:pt modelId="{73BF7D37-8A90-D543-BA31-0AFC27ED41E9}">
      <dgm:prSet phldrT="[Text]"/>
      <dgm:spPr/>
      <dgm:t>
        <a:bodyPr/>
        <a:lstStyle/>
        <a:p>
          <a:r>
            <a:rPr lang="en-US" dirty="0"/>
            <a:t>Plain Text</a:t>
          </a:r>
        </a:p>
      </dgm:t>
    </dgm:pt>
    <dgm:pt modelId="{95F7026D-8FAD-044E-A5FF-BE3445CFD87D}" type="parTrans" cxnId="{18781229-32B6-1444-83A2-1E595FB008EA}">
      <dgm:prSet/>
      <dgm:spPr/>
      <dgm:t>
        <a:bodyPr/>
        <a:lstStyle/>
        <a:p>
          <a:endParaRPr lang="en-US"/>
        </a:p>
      </dgm:t>
    </dgm:pt>
    <dgm:pt modelId="{7B575EF8-2B6D-D14C-9F78-F55C186A6418}" type="sibTrans" cxnId="{18781229-32B6-1444-83A2-1E595FB008EA}">
      <dgm:prSet/>
      <dgm:spPr/>
      <dgm:t>
        <a:bodyPr/>
        <a:lstStyle/>
        <a:p>
          <a:endParaRPr lang="en-US"/>
        </a:p>
      </dgm:t>
    </dgm:pt>
    <dgm:pt modelId="{E09377EA-EDCE-BE46-884F-EDD4B19E243A}">
      <dgm:prSet phldrT="[Text]"/>
      <dgm:spPr/>
      <dgm:t>
        <a:bodyPr/>
        <a:lstStyle/>
        <a:p>
          <a:r>
            <a:rPr lang="en-US" dirty="0"/>
            <a:t>Encryption</a:t>
          </a:r>
        </a:p>
      </dgm:t>
    </dgm:pt>
    <dgm:pt modelId="{A1F0627C-CBB4-5346-AC94-51B99598E68C}" type="parTrans" cxnId="{93F8B329-E562-0946-839F-29DF884775E6}">
      <dgm:prSet/>
      <dgm:spPr/>
      <dgm:t>
        <a:bodyPr/>
        <a:lstStyle/>
        <a:p>
          <a:endParaRPr lang="en-US"/>
        </a:p>
      </dgm:t>
    </dgm:pt>
    <dgm:pt modelId="{A0A42F99-49CE-9C40-82A6-C3C5E2306169}" type="sibTrans" cxnId="{93F8B329-E562-0946-839F-29DF884775E6}">
      <dgm:prSet/>
      <dgm:spPr/>
      <dgm:t>
        <a:bodyPr/>
        <a:lstStyle/>
        <a:p>
          <a:endParaRPr lang="en-US"/>
        </a:p>
      </dgm:t>
    </dgm:pt>
    <dgm:pt modelId="{2EE149B3-494A-7F4A-AB12-2D31C5CCED26}">
      <dgm:prSet phldrT="[Text]"/>
      <dgm:spPr/>
      <dgm:t>
        <a:bodyPr/>
        <a:lstStyle/>
        <a:p>
          <a:r>
            <a:rPr lang="en-US" dirty="0"/>
            <a:t>Cipher Text</a:t>
          </a:r>
        </a:p>
      </dgm:t>
    </dgm:pt>
    <dgm:pt modelId="{9ED48087-0A0C-3147-AFB9-3B97C38D0413}" type="parTrans" cxnId="{446E0B19-0D77-1442-AC4E-60B15104DEBD}">
      <dgm:prSet/>
      <dgm:spPr/>
      <dgm:t>
        <a:bodyPr/>
        <a:lstStyle/>
        <a:p>
          <a:endParaRPr lang="en-US"/>
        </a:p>
      </dgm:t>
    </dgm:pt>
    <dgm:pt modelId="{1801FC92-F411-944F-AC2F-01238EBB2585}" type="sibTrans" cxnId="{446E0B19-0D77-1442-AC4E-60B15104DEBD}">
      <dgm:prSet/>
      <dgm:spPr/>
      <dgm:t>
        <a:bodyPr/>
        <a:lstStyle/>
        <a:p>
          <a:endParaRPr lang="en-US"/>
        </a:p>
      </dgm:t>
    </dgm:pt>
    <dgm:pt modelId="{F3663B11-F710-024E-A32B-059707F981D8}" type="pres">
      <dgm:prSet presAssocID="{715A47A7-9370-FD48-A681-B695B243996C}" presName="Name0" presStyleCnt="0">
        <dgm:presLayoutVars>
          <dgm:dir/>
          <dgm:resizeHandles val="exact"/>
        </dgm:presLayoutVars>
      </dgm:prSet>
      <dgm:spPr/>
    </dgm:pt>
    <dgm:pt modelId="{8BB9B02F-C0AD-8443-BDFA-2F2DE1F76570}" type="pres">
      <dgm:prSet presAssocID="{73BF7D37-8A90-D543-BA31-0AFC27ED41E9}" presName="node" presStyleLbl="node1" presStyleIdx="0" presStyleCnt="3">
        <dgm:presLayoutVars>
          <dgm:bulletEnabled val="1"/>
        </dgm:presLayoutVars>
      </dgm:prSet>
      <dgm:spPr/>
    </dgm:pt>
    <dgm:pt modelId="{F0774FCA-ACC0-CC4E-BCAF-A5E09073C0C7}" type="pres">
      <dgm:prSet presAssocID="{7B575EF8-2B6D-D14C-9F78-F55C186A6418}" presName="sibTrans" presStyleLbl="sibTrans2D1" presStyleIdx="0" presStyleCnt="2"/>
      <dgm:spPr/>
    </dgm:pt>
    <dgm:pt modelId="{518C12E5-992C-6A49-852A-A849BB9D5A48}" type="pres">
      <dgm:prSet presAssocID="{7B575EF8-2B6D-D14C-9F78-F55C186A6418}" presName="connectorText" presStyleLbl="sibTrans2D1" presStyleIdx="0" presStyleCnt="2"/>
      <dgm:spPr/>
    </dgm:pt>
    <dgm:pt modelId="{3A3F321D-38EE-3345-B096-08ED4E3CB6E3}" type="pres">
      <dgm:prSet presAssocID="{E09377EA-EDCE-BE46-884F-EDD4B19E243A}" presName="node" presStyleLbl="node1" presStyleIdx="1" presStyleCnt="3">
        <dgm:presLayoutVars>
          <dgm:bulletEnabled val="1"/>
        </dgm:presLayoutVars>
      </dgm:prSet>
      <dgm:spPr/>
    </dgm:pt>
    <dgm:pt modelId="{CA67EA9C-7B0F-4F4A-A862-3B9F011C0DEB}" type="pres">
      <dgm:prSet presAssocID="{A0A42F99-49CE-9C40-82A6-C3C5E2306169}" presName="sibTrans" presStyleLbl="sibTrans2D1" presStyleIdx="1" presStyleCnt="2"/>
      <dgm:spPr/>
    </dgm:pt>
    <dgm:pt modelId="{5BF31C1C-591F-9A4E-B85B-6AF6FCECE384}" type="pres">
      <dgm:prSet presAssocID="{A0A42F99-49CE-9C40-82A6-C3C5E2306169}" presName="connectorText" presStyleLbl="sibTrans2D1" presStyleIdx="1" presStyleCnt="2"/>
      <dgm:spPr/>
    </dgm:pt>
    <dgm:pt modelId="{C63829B0-9735-214C-AC35-6992F5FA6102}" type="pres">
      <dgm:prSet presAssocID="{2EE149B3-494A-7F4A-AB12-2D31C5CCED26}" presName="node" presStyleLbl="node1" presStyleIdx="2" presStyleCnt="3">
        <dgm:presLayoutVars>
          <dgm:bulletEnabled val="1"/>
        </dgm:presLayoutVars>
      </dgm:prSet>
      <dgm:spPr/>
    </dgm:pt>
  </dgm:ptLst>
  <dgm:cxnLst>
    <dgm:cxn modelId="{C249B909-3466-604A-A5E5-32869A78D9B4}" type="presOf" srcId="{A0A42F99-49CE-9C40-82A6-C3C5E2306169}" destId="{5BF31C1C-591F-9A4E-B85B-6AF6FCECE384}" srcOrd="1" destOrd="0" presId="urn:microsoft.com/office/officeart/2005/8/layout/process1"/>
    <dgm:cxn modelId="{446E0B19-0D77-1442-AC4E-60B15104DEBD}" srcId="{715A47A7-9370-FD48-A681-B695B243996C}" destId="{2EE149B3-494A-7F4A-AB12-2D31C5CCED26}" srcOrd="2" destOrd="0" parTransId="{9ED48087-0A0C-3147-AFB9-3B97C38D0413}" sibTransId="{1801FC92-F411-944F-AC2F-01238EBB2585}"/>
    <dgm:cxn modelId="{7DC8BE21-2907-3645-889F-C2CD2D63B657}" type="presOf" srcId="{2EE149B3-494A-7F4A-AB12-2D31C5CCED26}" destId="{C63829B0-9735-214C-AC35-6992F5FA6102}" srcOrd="0" destOrd="0" presId="urn:microsoft.com/office/officeart/2005/8/layout/process1"/>
    <dgm:cxn modelId="{18781229-32B6-1444-83A2-1E595FB008EA}" srcId="{715A47A7-9370-FD48-A681-B695B243996C}" destId="{73BF7D37-8A90-D543-BA31-0AFC27ED41E9}" srcOrd="0" destOrd="0" parTransId="{95F7026D-8FAD-044E-A5FF-BE3445CFD87D}" sibTransId="{7B575EF8-2B6D-D14C-9F78-F55C186A6418}"/>
    <dgm:cxn modelId="{93F8B329-E562-0946-839F-29DF884775E6}" srcId="{715A47A7-9370-FD48-A681-B695B243996C}" destId="{E09377EA-EDCE-BE46-884F-EDD4B19E243A}" srcOrd="1" destOrd="0" parTransId="{A1F0627C-CBB4-5346-AC94-51B99598E68C}" sibTransId="{A0A42F99-49CE-9C40-82A6-C3C5E2306169}"/>
    <dgm:cxn modelId="{C7AFCD78-AD80-C147-87AA-FB0FAB8DEB52}" type="presOf" srcId="{7B575EF8-2B6D-D14C-9F78-F55C186A6418}" destId="{F0774FCA-ACC0-CC4E-BCAF-A5E09073C0C7}" srcOrd="0" destOrd="0" presId="urn:microsoft.com/office/officeart/2005/8/layout/process1"/>
    <dgm:cxn modelId="{4EE5F886-A046-924E-ABF1-A6AF78C5BAB5}" type="presOf" srcId="{715A47A7-9370-FD48-A681-B695B243996C}" destId="{F3663B11-F710-024E-A32B-059707F981D8}" srcOrd="0" destOrd="0" presId="urn:microsoft.com/office/officeart/2005/8/layout/process1"/>
    <dgm:cxn modelId="{5D63E69D-21A5-234F-9B58-BB3CABF4662F}" type="presOf" srcId="{73BF7D37-8A90-D543-BA31-0AFC27ED41E9}" destId="{8BB9B02F-C0AD-8443-BDFA-2F2DE1F76570}" srcOrd="0" destOrd="0" presId="urn:microsoft.com/office/officeart/2005/8/layout/process1"/>
    <dgm:cxn modelId="{CEE4A4AD-CC8D-974B-8101-D00E3014E1D6}" type="presOf" srcId="{E09377EA-EDCE-BE46-884F-EDD4B19E243A}" destId="{3A3F321D-38EE-3345-B096-08ED4E3CB6E3}" srcOrd="0" destOrd="0" presId="urn:microsoft.com/office/officeart/2005/8/layout/process1"/>
    <dgm:cxn modelId="{AB90B2C0-5258-CA41-80DA-0B02063B02B2}" type="presOf" srcId="{7B575EF8-2B6D-D14C-9F78-F55C186A6418}" destId="{518C12E5-992C-6A49-852A-A849BB9D5A48}" srcOrd="1" destOrd="0" presId="urn:microsoft.com/office/officeart/2005/8/layout/process1"/>
    <dgm:cxn modelId="{DF5574FF-24D9-D04E-99DD-1DA9B2A35051}" type="presOf" srcId="{A0A42F99-49CE-9C40-82A6-C3C5E2306169}" destId="{CA67EA9C-7B0F-4F4A-A862-3B9F011C0DEB}" srcOrd="0" destOrd="0" presId="urn:microsoft.com/office/officeart/2005/8/layout/process1"/>
    <dgm:cxn modelId="{814E087D-6FA1-CF4D-9747-A7E44999ED00}" type="presParOf" srcId="{F3663B11-F710-024E-A32B-059707F981D8}" destId="{8BB9B02F-C0AD-8443-BDFA-2F2DE1F76570}" srcOrd="0" destOrd="0" presId="urn:microsoft.com/office/officeart/2005/8/layout/process1"/>
    <dgm:cxn modelId="{2E46EF92-C007-994A-981D-E3D0651A491E}" type="presParOf" srcId="{F3663B11-F710-024E-A32B-059707F981D8}" destId="{F0774FCA-ACC0-CC4E-BCAF-A5E09073C0C7}" srcOrd="1" destOrd="0" presId="urn:microsoft.com/office/officeart/2005/8/layout/process1"/>
    <dgm:cxn modelId="{87CC66E9-2860-D848-8950-466B111E547A}" type="presParOf" srcId="{F0774FCA-ACC0-CC4E-BCAF-A5E09073C0C7}" destId="{518C12E5-992C-6A49-852A-A849BB9D5A48}" srcOrd="0" destOrd="0" presId="urn:microsoft.com/office/officeart/2005/8/layout/process1"/>
    <dgm:cxn modelId="{1C99BEB2-16BB-A54D-AA45-68859BCFF2C8}" type="presParOf" srcId="{F3663B11-F710-024E-A32B-059707F981D8}" destId="{3A3F321D-38EE-3345-B096-08ED4E3CB6E3}" srcOrd="2" destOrd="0" presId="urn:microsoft.com/office/officeart/2005/8/layout/process1"/>
    <dgm:cxn modelId="{CCBAF418-20B9-894F-9258-96633D0D9E3B}" type="presParOf" srcId="{F3663B11-F710-024E-A32B-059707F981D8}" destId="{CA67EA9C-7B0F-4F4A-A862-3B9F011C0DEB}" srcOrd="3" destOrd="0" presId="urn:microsoft.com/office/officeart/2005/8/layout/process1"/>
    <dgm:cxn modelId="{93A53607-C9A7-5246-8AED-E940118B321F}" type="presParOf" srcId="{CA67EA9C-7B0F-4F4A-A862-3B9F011C0DEB}" destId="{5BF31C1C-591F-9A4E-B85B-6AF6FCECE384}" srcOrd="0" destOrd="0" presId="urn:microsoft.com/office/officeart/2005/8/layout/process1"/>
    <dgm:cxn modelId="{15D9D7B3-FA58-754D-9730-F69F79384BB5}" type="presParOf" srcId="{F3663B11-F710-024E-A32B-059707F981D8}" destId="{C63829B0-9735-214C-AC35-6992F5FA61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5A47A7-9370-FD48-A681-B695B243996C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73BF7D37-8A90-D543-BA31-0AFC27ED41E9}">
      <dgm:prSet phldrT="[Text]"/>
      <dgm:spPr/>
      <dgm:t>
        <a:bodyPr/>
        <a:lstStyle/>
        <a:p>
          <a:r>
            <a:rPr lang="en-US" dirty="0"/>
            <a:t>Cipher Text</a:t>
          </a:r>
        </a:p>
      </dgm:t>
    </dgm:pt>
    <dgm:pt modelId="{95F7026D-8FAD-044E-A5FF-BE3445CFD87D}" type="parTrans" cxnId="{18781229-32B6-1444-83A2-1E595FB008EA}">
      <dgm:prSet/>
      <dgm:spPr/>
      <dgm:t>
        <a:bodyPr/>
        <a:lstStyle/>
        <a:p>
          <a:endParaRPr lang="en-US"/>
        </a:p>
      </dgm:t>
    </dgm:pt>
    <dgm:pt modelId="{7B575EF8-2B6D-D14C-9F78-F55C186A6418}" type="sibTrans" cxnId="{18781229-32B6-1444-83A2-1E595FB008EA}">
      <dgm:prSet/>
      <dgm:spPr/>
      <dgm:t>
        <a:bodyPr/>
        <a:lstStyle/>
        <a:p>
          <a:endParaRPr lang="en-US"/>
        </a:p>
      </dgm:t>
    </dgm:pt>
    <dgm:pt modelId="{E09377EA-EDCE-BE46-884F-EDD4B19E243A}">
      <dgm:prSet phldrT="[Text]"/>
      <dgm:spPr/>
      <dgm:t>
        <a:bodyPr/>
        <a:lstStyle/>
        <a:p>
          <a:r>
            <a:rPr lang="en-US" dirty="0"/>
            <a:t>Decryption</a:t>
          </a:r>
        </a:p>
      </dgm:t>
    </dgm:pt>
    <dgm:pt modelId="{A1F0627C-CBB4-5346-AC94-51B99598E68C}" type="parTrans" cxnId="{93F8B329-E562-0946-839F-29DF884775E6}">
      <dgm:prSet/>
      <dgm:spPr/>
      <dgm:t>
        <a:bodyPr/>
        <a:lstStyle/>
        <a:p>
          <a:endParaRPr lang="en-US"/>
        </a:p>
      </dgm:t>
    </dgm:pt>
    <dgm:pt modelId="{A0A42F99-49CE-9C40-82A6-C3C5E2306169}" type="sibTrans" cxnId="{93F8B329-E562-0946-839F-29DF884775E6}">
      <dgm:prSet/>
      <dgm:spPr/>
      <dgm:t>
        <a:bodyPr/>
        <a:lstStyle/>
        <a:p>
          <a:endParaRPr lang="en-US"/>
        </a:p>
      </dgm:t>
    </dgm:pt>
    <dgm:pt modelId="{2EE149B3-494A-7F4A-AB12-2D31C5CCED26}">
      <dgm:prSet phldrT="[Text]"/>
      <dgm:spPr/>
      <dgm:t>
        <a:bodyPr/>
        <a:lstStyle/>
        <a:p>
          <a:r>
            <a:rPr lang="en-US" dirty="0"/>
            <a:t>Plain Text</a:t>
          </a:r>
        </a:p>
      </dgm:t>
    </dgm:pt>
    <dgm:pt modelId="{9ED48087-0A0C-3147-AFB9-3B97C38D0413}" type="parTrans" cxnId="{446E0B19-0D77-1442-AC4E-60B15104DEBD}">
      <dgm:prSet/>
      <dgm:spPr/>
      <dgm:t>
        <a:bodyPr/>
        <a:lstStyle/>
        <a:p>
          <a:endParaRPr lang="en-US"/>
        </a:p>
      </dgm:t>
    </dgm:pt>
    <dgm:pt modelId="{1801FC92-F411-944F-AC2F-01238EBB2585}" type="sibTrans" cxnId="{446E0B19-0D77-1442-AC4E-60B15104DEBD}">
      <dgm:prSet/>
      <dgm:spPr/>
      <dgm:t>
        <a:bodyPr/>
        <a:lstStyle/>
        <a:p>
          <a:endParaRPr lang="en-US"/>
        </a:p>
      </dgm:t>
    </dgm:pt>
    <dgm:pt modelId="{F3663B11-F710-024E-A32B-059707F981D8}" type="pres">
      <dgm:prSet presAssocID="{715A47A7-9370-FD48-A681-B695B243996C}" presName="Name0" presStyleCnt="0">
        <dgm:presLayoutVars>
          <dgm:dir/>
          <dgm:resizeHandles val="exact"/>
        </dgm:presLayoutVars>
      </dgm:prSet>
      <dgm:spPr/>
    </dgm:pt>
    <dgm:pt modelId="{8BB9B02F-C0AD-8443-BDFA-2F2DE1F76570}" type="pres">
      <dgm:prSet presAssocID="{73BF7D37-8A90-D543-BA31-0AFC27ED41E9}" presName="node" presStyleLbl="node1" presStyleIdx="0" presStyleCnt="3">
        <dgm:presLayoutVars>
          <dgm:bulletEnabled val="1"/>
        </dgm:presLayoutVars>
      </dgm:prSet>
      <dgm:spPr/>
    </dgm:pt>
    <dgm:pt modelId="{F0774FCA-ACC0-CC4E-BCAF-A5E09073C0C7}" type="pres">
      <dgm:prSet presAssocID="{7B575EF8-2B6D-D14C-9F78-F55C186A6418}" presName="sibTrans" presStyleLbl="sibTrans2D1" presStyleIdx="0" presStyleCnt="2"/>
      <dgm:spPr/>
    </dgm:pt>
    <dgm:pt modelId="{518C12E5-992C-6A49-852A-A849BB9D5A48}" type="pres">
      <dgm:prSet presAssocID="{7B575EF8-2B6D-D14C-9F78-F55C186A6418}" presName="connectorText" presStyleLbl="sibTrans2D1" presStyleIdx="0" presStyleCnt="2"/>
      <dgm:spPr/>
    </dgm:pt>
    <dgm:pt modelId="{3A3F321D-38EE-3345-B096-08ED4E3CB6E3}" type="pres">
      <dgm:prSet presAssocID="{E09377EA-EDCE-BE46-884F-EDD4B19E243A}" presName="node" presStyleLbl="node1" presStyleIdx="1" presStyleCnt="3">
        <dgm:presLayoutVars>
          <dgm:bulletEnabled val="1"/>
        </dgm:presLayoutVars>
      </dgm:prSet>
      <dgm:spPr/>
    </dgm:pt>
    <dgm:pt modelId="{CA67EA9C-7B0F-4F4A-A862-3B9F011C0DEB}" type="pres">
      <dgm:prSet presAssocID="{A0A42F99-49CE-9C40-82A6-C3C5E2306169}" presName="sibTrans" presStyleLbl="sibTrans2D1" presStyleIdx="1" presStyleCnt="2"/>
      <dgm:spPr/>
    </dgm:pt>
    <dgm:pt modelId="{5BF31C1C-591F-9A4E-B85B-6AF6FCECE384}" type="pres">
      <dgm:prSet presAssocID="{A0A42F99-49CE-9C40-82A6-C3C5E2306169}" presName="connectorText" presStyleLbl="sibTrans2D1" presStyleIdx="1" presStyleCnt="2"/>
      <dgm:spPr/>
    </dgm:pt>
    <dgm:pt modelId="{C63829B0-9735-214C-AC35-6992F5FA6102}" type="pres">
      <dgm:prSet presAssocID="{2EE149B3-494A-7F4A-AB12-2D31C5CCED26}" presName="node" presStyleLbl="node1" presStyleIdx="2" presStyleCnt="3">
        <dgm:presLayoutVars>
          <dgm:bulletEnabled val="1"/>
        </dgm:presLayoutVars>
      </dgm:prSet>
      <dgm:spPr/>
    </dgm:pt>
  </dgm:ptLst>
  <dgm:cxnLst>
    <dgm:cxn modelId="{C249B909-3466-604A-A5E5-32869A78D9B4}" type="presOf" srcId="{A0A42F99-49CE-9C40-82A6-C3C5E2306169}" destId="{5BF31C1C-591F-9A4E-B85B-6AF6FCECE384}" srcOrd="1" destOrd="0" presId="urn:microsoft.com/office/officeart/2005/8/layout/process1"/>
    <dgm:cxn modelId="{446E0B19-0D77-1442-AC4E-60B15104DEBD}" srcId="{715A47A7-9370-FD48-A681-B695B243996C}" destId="{2EE149B3-494A-7F4A-AB12-2D31C5CCED26}" srcOrd="2" destOrd="0" parTransId="{9ED48087-0A0C-3147-AFB9-3B97C38D0413}" sibTransId="{1801FC92-F411-944F-AC2F-01238EBB2585}"/>
    <dgm:cxn modelId="{7DC8BE21-2907-3645-889F-C2CD2D63B657}" type="presOf" srcId="{2EE149B3-494A-7F4A-AB12-2D31C5CCED26}" destId="{C63829B0-9735-214C-AC35-6992F5FA6102}" srcOrd="0" destOrd="0" presId="urn:microsoft.com/office/officeart/2005/8/layout/process1"/>
    <dgm:cxn modelId="{18781229-32B6-1444-83A2-1E595FB008EA}" srcId="{715A47A7-9370-FD48-A681-B695B243996C}" destId="{73BF7D37-8A90-D543-BA31-0AFC27ED41E9}" srcOrd="0" destOrd="0" parTransId="{95F7026D-8FAD-044E-A5FF-BE3445CFD87D}" sibTransId="{7B575EF8-2B6D-D14C-9F78-F55C186A6418}"/>
    <dgm:cxn modelId="{93F8B329-E562-0946-839F-29DF884775E6}" srcId="{715A47A7-9370-FD48-A681-B695B243996C}" destId="{E09377EA-EDCE-BE46-884F-EDD4B19E243A}" srcOrd="1" destOrd="0" parTransId="{A1F0627C-CBB4-5346-AC94-51B99598E68C}" sibTransId="{A0A42F99-49CE-9C40-82A6-C3C5E2306169}"/>
    <dgm:cxn modelId="{C7AFCD78-AD80-C147-87AA-FB0FAB8DEB52}" type="presOf" srcId="{7B575EF8-2B6D-D14C-9F78-F55C186A6418}" destId="{F0774FCA-ACC0-CC4E-BCAF-A5E09073C0C7}" srcOrd="0" destOrd="0" presId="urn:microsoft.com/office/officeart/2005/8/layout/process1"/>
    <dgm:cxn modelId="{4EE5F886-A046-924E-ABF1-A6AF78C5BAB5}" type="presOf" srcId="{715A47A7-9370-FD48-A681-B695B243996C}" destId="{F3663B11-F710-024E-A32B-059707F981D8}" srcOrd="0" destOrd="0" presId="urn:microsoft.com/office/officeart/2005/8/layout/process1"/>
    <dgm:cxn modelId="{5D63E69D-21A5-234F-9B58-BB3CABF4662F}" type="presOf" srcId="{73BF7D37-8A90-D543-BA31-0AFC27ED41E9}" destId="{8BB9B02F-C0AD-8443-BDFA-2F2DE1F76570}" srcOrd="0" destOrd="0" presId="urn:microsoft.com/office/officeart/2005/8/layout/process1"/>
    <dgm:cxn modelId="{CEE4A4AD-CC8D-974B-8101-D00E3014E1D6}" type="presOf" srcId="{E09377EA-EDCE-BE46-884F-EDD4B19E243A}" destId="{3A3F321D-38EE-3345-B096-08ED4E3CB6E3}" srcOrd="0" destOrd="0" presId="urn:microsoft.com/office/officeart/2005/8/layout/process1"/>
    <dgm:cxn modelId="{AB90B2C0-5258-CA41-80DA-0B02063B02B2}" type="presOf" srcId="{7B575EF8-2B6D-D14C-9F78-F55C186A6418}" destId="{518C12E5-992C-6A49-852A-A849BB9D5A48}" srcOrd="1" destOrd="0" presId="urn:microsoft.com/office/officeart/2005/8/layout/process1"/>
    <dgm:cxn modelId="{DF5574FF-24D9-D04E-99DD-1DA9B2A35051}" type="presOf" srcId="{A0A42F99-49CE-9C40-82A6-C3C5E2306169}" destId="{CA67EA9C-7B0F-4F4A-A862-3B9F011C0DEB}" srcOrd="0" destOrd="0" presId="urn:microsoft.com/office/officeart/2005/8/layout/process1"/>
    <dgm:cxn modelId="{814E087D-6FA1-CF4D-9747-A7E44999ED00}" type="presParOf" srcId="{F3663B11-F710-024E-A32B-059707F981D8}" destId="{8BB9B02F-C0AD-8443-BDFA-2F2DE1F76570}" srcOrd="0" destOrd="0" presId="urn:microsoft.com/office/officeart/2005/8/layout/process1"/>
    <dgm:cxn modelId="{2E46EF92-C007-994A-981D-E3D0651A491E}" type="presParOf" srcId="{F3663B11-F710-024E-A32B-059707F981D8}" destId="{F0774FCA-ACC0-CC4E-BCAF-A5E09073C0C7}" srcOrd="1" destOrd="0" presId="urn:microsoft.com/office/officeart/2005/8/layout/process1"/>
    <dgm:cxn modelId="{87CC66E9-2860-D848-8950-466B111E547A}" type="presParOf" srcId="{F0774FCA-ACC0-CC4E-BCAF-A5E09073C0C7}" destId="{518C12E5-992C-6A49-852A-A849BB9D5A48}" srcOrd="0" destOrd="0" presId="urn:microsoft.com/office/officeart/2005/8/layout/process1"/>
    <dgm:cxn modelId="{1C99BEB2-16BB-A54D-AA45-68859BCFF2C8}" type="presParOf" srcId="{F3663B11-F710-024E-A32B-059707F981D8}" destId="{3A3F321D-38EE-3345-B096-08ED4E3CB6E3}" srcOrd="2" destOrd="0" presId="urn:microsoft.com/office/officeart/2005/8/layout/process1"/>
    <dgm:cxn modelId="{CCBAF418-20B9-894F-9258-96633D0D9E3B}" type="presParOf" srcId="{F3663B11-F710-024E-A32B-059707F981D8}" destId="{CA67EA9C-7B0F-4F4A-A862-3B9F011C0DEB}" srcOrd="3" destOrd="0" presId="urn:microsoft.com/office/officeart/2005/8/layout/process1"/>
    <dgm:cxn modelId="{93A53607-C9A7-5246-8AED-E940118B321F}" type="presParOf" srcId="{CA67EA9C-7B0F-4F4A-A862-3B9F011C0DEB}" destId="{5BF31C1C-591F-9A4E-B85B-6AF6FCECE384}" srcOrd="0" destOrd="0" presId="urn:microsoft.com/office/officeart/2005/8/layout/process1"/>
    <dgm:cxn modelId="{15D9D7B3-FA58-754D-9730-F69F79384BB5}" type="presParOf" srcId="{F3663B11-F710-024E-A32B-059707F981D8}" destId="{C63829B0-9735-214C-AC35-6992F5FA61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1E60F4-E1C7-2E4B-95B2-0C1E21A1A14A}" type="doc">
      <dgm:prSet loTypeId="urn:microsoft.com/office/officeart/2005/8/layout/cycle7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177931-5E99-7B4D-83C2-F68172F0D935}">
      <dgm:prSet phldrT="[Text]"/>
      <dgm:spPr/>
      <dgm:t>
        <a:bodyPr/>
        <a:lstStyle/>
        <a:p>
          <a:r>
            <a:rPr lang="en-US" dirty="0"/>
            <a:t>Assessment</a:t>
          </a:r>
        </a:p>
      </dgm:t>
    </dgm:pt>
    <dgm:pt modelId="{6AB7AB38-9D20-EA4C-B8DC-EF2C0B64F838}" type="parTrans" cxnId="{A4651F12-287D-3949-89FB-7169E5C5AC80}">
      <dgm:prSet/>
      <dgm:spPr/>
      <dgm:t>
        <a:bodyPr/>
        <a:lstStyle/>
        <a:p>
          <a:endParaRPr lang="en-US"/>
        </a:p>
      </dgm:t>
    </dgm:pt>
    <dgm:pt modelId="{487DC48C-DD73-D64B-A375-D820AF53CF72}" type="sibTrans" cxnId="{A4651F12-287D-3949-89FB-7169E5C5AC80}">
      <dgm:prSet/>
      <dgm:spPr/>
      <dgm:t>
        <a:bodyPr/>
        <a:lstStyle/>
        <a:p>
          <a:endParaRPr lang="en-US"/>
        </a:p>
      </dgm:t>
    </dgm:pt>
    <dgm:pt modelId="{79CB9CA4-5367-1747-8E7C-6CDAD650600D}">
      <dgm:prSet phldrT="[Text]"/>
      <dgm:spPr/>
      <dgm:t>
        <a:bodyPr/>
        <a:lstStyle/>
        <a:p>
          <a:r>
            <a:rPr lang="en-US" dirty="0"/>
            <a:t>analysis</a:t>
          </a:r>
        </a:p>
      </dgm:t>
    </dgm:pt>
    <dgm:pt modelId="{66483F66-DB56-3243-A38D-3D74C811827E}" type="parTrans" cxnId="{6279CA5F-5C4F-8041-8DDC-60623E422E7D}">
      <dgm:prSet/>
      <dgm:spPr/>
      <dgm:t>
        <a:bodyPr/>
        <a:lstStyle/>
        <a:p>
          <a:endParaRPr lang="en-US"/>
        </a:p>
      </dgm:t>
    </dgm:pt>
    <dgm:pt modelId="{113DDE12-DA2C-534B-9E06-794153159011}" type="sibTrans" cxnId="{6279CA5F-5C4F-8041-8DDC-60623E422E7D}">
      <dgm:prSet/>
      <dgm:spPr/>
      <dgm:t>
        <a:bodyPr/>
        <a:lstStyle/>
        <a:p>
          <a:endParaRPr lang="en-US"/>
        </a:p>
      </dgm:t>
    </dgm:pt>
    <dgm:pt modelId="{121490C4-F51C-0047-8A20-42E26BC17B31}">
      <dgm:prSet phldrT="[Text]"/>
      <dgm:spPr/>
      <dgm:t>
        <a:bodyPr/>
        <a:lstStyle/>
        <a:p>
          <a:r>
            <a:rPr lang="en-US" dirty="0"/>
            <a:t>Response</a:t>
          </a:r>
        </a:p>
      </dgm:t>
    </dgm:pt>
    <dgm:pt modelId="{3CB86162-11E4-F742-87CD-44131262A737}" type="parTrans" cxnId="{4FFF8428-EE3C-FC46-85BA-532ADA4746E1}">
      <dgm:prSet/>
      <dgm:spPr/>
      <dgm:t>
        <a:bodyPr/>
        <a:lstStyle/>
        <a:p>
          <a:endParaRPr lang="en-US"/>
        </a:p>
      </dgm:t>
    </dgm:pt>
    <dgm:pt modelId="{45C3135B-FD16-EA43-843F-3EBAF1BE3D60}" type="sibTrans" cxnId="{4FFF8428-EE3C-FC46-85BA-532ADA4746E1}">
      <dgm:prSet/>
      <dgm:spPr/>
      <dgm:t>
        <a:bodyPr/>
        <a:lstStyle/>
        <a:p>
          <a:endParaRPr lang="en-US"/>
        </a:p>
      </dgm:t>
    </dgm:pt>
    <dgm:pt modelId="{3363649E-9651-A444-AFF7-1E00E139F02C}">
      <dgm:prSet/>
      <dgm:spPr/>
      <dgm:t>
        <a:bodyPr/>
        <a:lstStyle/>
        <a:p>
          <a:r>
            <a:rPr lang="en-US" dirty="0"/>
            <a:t>Mitigation</a:t>
          </a:r>
        </a:p>
      </dgm:t>
    </dgm:pt>
    <dgm:pt modelId="{4E462FC0-F847-C64D-A88B-1A7F84C9B65F}" type="parTrans" cxnId="{8BE39D8F-9E8B-BC46-BFCC-AD6040A3C722}">
      <dgm:prSet/>
      <dgm:spPr/>
      <dgm:t>
        <a:bodyPr/>
        <a:lstStyle/>
        <a:p>
          <a:endParaRPr lang="en-US"/>
        </a:p>
      </dgm:t>
    </dgm:pt>
    <dgm:pt modelId="{C5D3BF5C-6F36-4C43-9C9D-FC6F22F1A4F4}" type="sibTrans" cxnId="{8BE39D8F-9E8B-BC46-BFCC-AD6040A3C722}">
      <dgm:prSet/>
      <dgm:spPr/>
      <dgm:t>
        <a:bodyPr/>
        <a:lstStyle/>
        <a:p>
          <a:endParaRPr lang="en-US"/>
        </a:p>
      </dgm:t>
    </dgm:pt>
    <dgm:pt modelId="{420A4DC6-8534-714E-8AEA-86EF7A5FBD87}" type="pres">
      <dgm:prSet presAssocID="{821E60F4-E1C7-2E4B-95B2-0C1E21A1A14A}" presName="Name0" presStyleCnt="0">
        <dgm:presLayoutVars>
          <dgm:dir/>
          <dgm:resizeHandles val="exact"/>
        </dgm:presLayoutVars>
      </dgm:prSet>
      <dgm:spPr/>
    </dgm:pt>
    <dgm:pt modelId="{C26F4587-7424-A449-8B34-4F79E297E478}" type="pres">
      <dgm:prSet presAssocID="{AB177931-5E99-7B4D-83C2-F68172F0D935}" presName="node" presStyleLbl="node1" presStyleIdx="0" presStyleCnt="4">
        <dgm:presLayoutVars>
          <dgm:bulletEnabled val="1"/>
        </dgm:presLayoutVars>
      </dgm:prSet>
      <dgm:spPr/>
    </dgm:pt>
    <dgm:pt modelId="{07B21871-A143-8646-A3A7-ACD817DD0F01}" type="pres">
      <dgm:prSet presAssocID="{487DC48C-DD73-D64B-A375-D820AF53CF72}" presName="sibTrans" presStyleLbl="sibTrans2D1" presStyleIdx="0" presStyleCnt="4"/>
      <dgm:spPr/>
    </dgm:pt>
    <dgm:pt modelId="{35AEEE2E-97FA-8147-A580-88ED7207F04A}" type="pres">
      <dgm:prSet presAssocID="{487DC48C-DD73-D64B-A375-D820AF53CF72}" presName="connectorText" presStyleLbl="sibTrans2D1" presStyleIdx="0" presStyleCnt="4"/>
      <dgm:spPr/>
    </dgm:pt>
    <dgm:pt modelId="{286A556E-E068-1D41-89A6-C6BFC5B807B2}" type="pres">
      <dgm:prSet presAssocID="{79CB9CA4-5367-1747-8E7C-6CDAD650600D}" presName="node" presStyleLbl="node1" presStyleIdx="1" presStyleCnt="4">
        <dgm:presLayoutVars>
          <dgm:bulletEnabled val="1"/>
        </dgm:presLayoutVars>
      </dgm:prSet>
      <dgm:spPr/>
    </dgm:pt>
    <dgm:pt modelId="{37B4E58E-5BC8-EE42-AE1B-9D0024E67A34}" type="pres">
      <dgm:prSet presAssocID="{113DDE12-DA2C-534B-9E06-794153159011}" presName="sibTrans" presStyleLbl="sibTrans2D1" presStyleIdx="1" presStyleCnt="4"/>
      <dgm:spPr/>
    </dgm:pt>
    <dgm:pt modelId="{101745AE-1FA1-224A-8DA2-E36F2D7A18B7}" type="pres">
      <dgm:prSet presAssocID="{113DDE12-DA2C-534B-9E06-794153159011}" presName="connectorText" presStyleLbl="sibTrans2D1" presStyleIdx="1" presStyleCnt="4"/>
      <dgm:spPr/>
    </dgm:pt>
    <dgm:pt modelId="{60318E53-A0D1-9343-8BCC-A6BC3E78147E}" type="pres">
      <dgm:prSet presAssocID="{121490C4-F51C-0047-8A20-42E26BC17B31}" presName="node" presStyleLbl="node1" presStyleIdx="2" presStyleCnt="4">
        <dgm:presLayoutVars>
          <dgm:bulletEnabled val="1"/>
        </dgm:presLayoutVars>
      </dgm:prSet>
      <dgm:spPr/>
    </dgm:pt>
    <dgm:pt modelId="{3FA934B0-41A1-A142-ACEA-C0CDAE90DCF9}" type="pres">
      <dgm:prSet presAssocID="{45C3135B-FD16-EA43-843F-3EBAF1BE3D60}" presName="sibTrans" presStyleLbl="sibTrans2D1" presStyleIdx="2" presStyleCnt="4"/>
      <dgm:spPr/>
    </dgm:pt>
    <dgm:pt modelId="{EF4CF9E4-6ABB-3E43-A4D3-02668964A5CE}" type="pres">
      <dgm:prSet presAssocID="{45C3135B-FD16-EA43-843F-3EBAF1BE3D60}" presName="connectorText" presStyleLbl="sibTrans2D1" presStyleIdx="2" presStyleCnt="4"/>
      <dgm:spPr/>
    </dgm:pt>
    <dgm:pt modelId="{D3B6657B-4113-0C49-96A2-1622F2570049}" type="pres">
      <dgm:prSet presAssocID="{3363649E-9651-A444-AFF7-1E00E139F02C}" presName="node" presStyleLbl="node1" presStyleIdx="3" presStyleCnt="4">
        <dgm:presLayoutVars>
          <dgm:bulletEnabled val="1"/>
        </dgm:presLayoutVars>
      </dgm:prSet>
      <dgm:spPr/>
    </dgm:pt>
    <dgm:pt modelId="{C72444A4-D6A6-6549-947F-E28924202A5F}" type="pres">
      <dgm:prSet presAssocID="{C5D3BF5C-6F36-4C43-9C9D-FC6F22F1A4F4}" presName="sibTrans" presStyleLbl="sibTrans2D1" presStyleIdx="3" presStyleCnt="4"/>
      <dgm:spPr/>
    </dgm:pt>
    <dgm:pt modelId="{E83969F3-3F80-2145-91AD-E58FE8ED89A6}" type="pres">
      <dgm:prSet presAssocID="{C5D3BF5C-6F36-4C43-9C9D-FC6F22F1A4F4}" presName="connectorText" presStyleLbl="sibTrans2D1" presStyleIdx="3" presStyleCnt="4"/>
      <dgm:spPr/>
    </dgm:pt>
  </dgm:ptLst>
  <dgm:cxnLst>
    <dgm:cxn modelId="{7EBBE50B-3B0B-8446-BABF-99BB414FCB51}" type="presOf" srcId="{AB177931-5E99-7B4D-83C2-F68172F0D935}" destId="{C26F4587-7424-A449-8B34-4F79E297E478}" srcOrd="0" destOrd="0" presId="urn:microsoft.com/office/officeart/2005/8/layout/cycle7"/>
    <dgm:cxn modelId="{A4651F12-287D-3949-89FB-7169E5C5AC80}" srcId="{821E60F4-E1C7-2E4B-95B2-0C1E21A1A14A}" destId="{AB177931-5E99-7B4D-83C2-F68172F0D935}" srcOrd="0" destOrd="0" parTransId="{6AB7AB38-9D20-EA4C-B8DC-EF2C0B64F838}" sibTransId="{487DC48C-DD73-D64B-A375-D820AF53CF72}"/>
    <dgm:cxn modelId="{F9013C14-AAA3-3C4D-83B8-C31F56B50D29}" type="presOf" srcId="{79CB9CA4-5367-1747-8E7C-6CDAD650600D}" destId="{286A556E-E068-1D41-89A6-C6BFC5B807B2}" srcOrd="0" destOrd="0" presId="urn:microsoft.com/office/officeart/2005/8/layout/cycle7"/>
    <dgm:cxn modelId="{6465F717-0FE5-474A-B3EB-1198A477FC95}" type="presOf" srcId="{487DC48C-DD73-D64B-A375-D820AF53CF72}" destId="{35AEEE2E-97FA-8147-A580-88ED7207F04A}" srcOrd="1" destOrd="0" presId="urn:microsoft.com/office/officeart/2005/8/layout/cycle7"/>
    <dgm:cxn modelId="{4FFF8428-EE3C-FC46-85BA-532ADA4746E1}" srcId="{821E60F4-E1C7-2E4B-95B2-0C1E21A1A14A}" destId="{121490C4-F51C-0047-8A20-42E26BC17B31}" srcOrd="2" destOrd="0" parTransId="{3CB86162-11E4-F742-87CD-44131262A737}" sibTransId="{45C3135B-FD16-EA43-843F-3EBAF1BE3D60}"/>
    <dgm:cxn modelId="{58D88E29-9DD2-BC4C-BA90-4DC8D29D45F9}" type="presOf" srcId="{C5D3BF5C-6F36-4C43-9C9D-FC6F22F1A4F4}" destId="{E83969F3-3F80-2145-91AD-E58FE8ED89A6}" srcOrd="1" destOrd="0" presId="urn:microsoft.com/office/officeart/2005/8/layout/cycle7"/>
    <dgm:cxn modelId="{28249A3D-6DE9-B84B-97E5-F23C83C322CE}" type="presOf" srcId="{C5D3BF5C-6F36-4C43-9C9D-FC6F22F1A4F4}" destId="{C72444A4-D6A6-6549-947F-E28924202A5F}" srcOrd="0" destOrd="0" presId="urn:microsoft.com/office/officeart/2005/8/layout/cycle7"/>
    <dgm:cxn modelId="{383FAD49-6678-7446-95FB-C4240C4D38D8}" type="presOf" srcId="{121490C4-F51C-0047-8A20-42E26BC17B31}" destId="{60318E53-A0D1-9343-8BCC-A6BC3E78147E}" srcOrd="0" destOrd="0" presId="urn:microsoft.com/office/officeart/2005/8/layout/cycle7"/>
    <dgm:cxn modelId="{0BC78F58-B29A-F847-B90D-3B889AA5A272}" type="presOf" srcId="{113DDE12-DA2C-534B-9E06-794153159011}" destId="{101745AE-1FA1-224A-8DA2-E36F2D7A18B7}" srcOrd="1" destOrd="0" presId="urn:microsoft.com/office/officeart/2005/8/layout/cycle7"/>
    <dgm:cxn modelId="{6279CA5F-5C4F-8041-8DDC-60623E422E7D}" srcId="{821E60F4-E1C7-2E4B-95B2-0C1E21A1A14A}" destId="{79CB9CA4-5367-1747-8E7C-6CDAD650600D}" srcOrd="1" destOrd="0" parTransId="{66483F66-DB56-3243-A38D-3D74C811827E}" sibTransId="{113DDE12-DA2C-534B-9E06-794153159011}"/>
    <dgm:cxn modelId="{CFEC5A6B-A17D-A04A-BA7F-44751BFBC33B}" type="presOf" srcId="{45C3135B-FD16-EA43-843F-3EBAF1BE3D60}" destId="{EF4CF9E4-6ABB-3E43-A4D3-02668964A5CE}" srcOrd="1" destOrd="0" presId="urn:microsoft.com/office/officeart/2005/8/layout/cycle7"/>
    <dgm:cxn modelId="{8BE39D8F-9E8B-BC46-BFCC-AD6040A3C722}" srcId="{821E60F4-E1C7-2E4B-95B2-0C1E21A1A14A}" destId="{3363649E-9651-A444-AFF7-1E00E139F02C}" srcOrd="3" destOrd="0" parTransId="{4E462FC0-F847-C64D-A88B-1A7F84C9B65F}" sibTransId="{C5D3BF5C-6F36-4C43-9C9D-FC6F22F1A4F4}"/>
    <dgm:cxn modelId="{7279049F-3541-4848-B615-E5B868AF0980}" type="presOf" srcId="{3363649E-9651-A444-AFF7-1E00E139F02C}" destId="{D3B6657B-4113-0C49-96A2-1622F2570049}" srcOrd="0" destOrd="0" presId="urn:microsoft.com/office/officeart/2005/8/layout/cycle7"/>
    <dgm:cxn modelId="{C1484AB0-C1F6-DA4D-AA3C-45E8A43E44B5}" type="presOf" srcId="{821E60F4-E1C7-2E4B-95B2-0C1E21A1A14A}" destId="{420A4DC6-8534-714E-8AEA-86EF7A5FBD87}" srcOrd="0" destOrd="0" presId="urn:microsoft.com/office/officeart/2005/8/layout/cycle7"/>
    <dgm:cxn modelId="{12513FB7-029D-264A-A959-0454B00F60AE}" type="presOf" srcId="{45C3135B-FD16-EA43-843F-3EBAF1BE3D60}" destId="{3FA934B0-41A1-A142-ACEA-C0CDAE90DCF9}" srcOrd="0" destOrd="0" presId="urn:microsoft.com/office/officeart/2005/8/layout/cycle7"/>
    <dgm:cxn modelId="{269265C1-BACC-2B47-9CEC-062260B64AB1}" type="presOf" srcId="{113DDE12-DA2C-534B-9E06-794153159011}" destId="{37B4E58E-5BC8-EE42-AE1B-9D0024E67A34}" srcOrd="0" destOrd="0" presId="urn:microsoft.com/office/officeart/2005/8/layout/cycle7"/>
    <dgm:cxn modelId="{666A02C7-2757-6745-B0C6-61FFA9803FD9}" type="presOf" srcId="{487DC48C-DD73-D64B-A375-D820AF53CF72}" destId="{07B21871-A143-8646-A3A7-ACD817DD0F01}" srcOrd="0" destOrd="0" presId="urn:microsoft.com/office/officeart/2005/8/layout/cycle7"/>
    <dgm:cxn modelId="{17AEFF19-EA17-C049-ADD1-D761C1565648}" type="presParOf" srcId="{420A4DC6-8534-714E-8AEA-86EF7A5FBD87}" destId="{C26F4587-7424-A449-8B34-4F79E297E478}" srcOrd="0" destOrd="0" presId="urn:microsoft.com/office/officeart/2005/8/layout/cycle7"/>
    <dgm:cxn modelId="{8CD6102B-38AD-254B-97A1-1319F5AF61E2}" type="presParOf" srcId="{420A4DC6-8534-714E-8AEA-86EF7A5FBD87}" destId="{07B21871-A143-8646-A3A7-ACD817DD0F01}" srcOrd="1" destOrd="0" presId="urn:microsoft.com/office/officeart/2005/8/layout/cycle7"/>
    <dgm:cxn modelId="{E74B2D9E-E4E2-2F42-9469-0DBA159E09C4}" type="presParOf" srcId="{07B21871-A143-8646-A3A7-ACD817DD0F01}" destId="{35AEEE2E-97FA-8147-A580-88ED7207F04A}" srcOrd="0" destOrd="0" presId="urn:microsoft.com/office/officeart/2005/8/layout/cycle7"/>
    <dgm:cxn modelId="{0AAF475D-3D56-AA47-A6E4-808309ABFAB9}" type="presParOf" srcId="{420A4DC6-8534-714E-8AEA-86EF7A5FBD87}" destId="{286A556E-E068-1D41-89A6-C6BFC5B807B2}" srcOrd="2" destOrd="0" presId="urn:microsoft.com/office/officeart/2005/8/layout/cycle7"/>
    <dgm:cxn modelId="{0777BDB5-B0D2-1D43-891D-2C0F4ED88937}" type="presParOf" srcId="{420A4DC6-8534-714E-8AEA-86EF7A5FBD87}" destId="{37B4E58E-5BC8-EE42-AE1B-9D0024E67A34}" srcOrd="3" destOrd="0" presId="urn:microsoft.com/office/officeart/2005/8/layout/cycle7"/>
    <dgm:cxn modelId="{10F879AD-F990-D441-BB7E-7C3231C3CF35}" type="presParOf" srcId="{37B4E58E-5BC8-EE42-AE1B-9D0024E67A34}" destId="{101745AE-1FA1-224A-8DA2-E36F2D7A18B7}" srcOrd="0" destOrd="0" presId="urn:microsoft.com/office/officeart/2005/8/layout/cycle7"/>
    <dgm:cxn modelId="{0A09E282-2EA2-4C43-98AA-C8DE1DB2A95A}" type="presParOf" srcId="{420A4DC6-8534-714E-8AEA-86EF7A5FBD87}" destId="{60318E53-A0D1-9343-8BCC-A6BC3E78147E}" srcOrd="4" destOrd="0" presId="urn:microsoft.com/office/officeart/2005/8/layout/cycle7"/>
    <dgm:cxn modelId="{18CB9626-1A17-EA4A-BD1A-D00AD6582CF7}" type="presParOf" srcId="{420A4DC6-8534-714E-8AEA-86EF7A5FBD87}" destId="{3FA934B0-41A1-A142-ACEA-C0CDAE90DCF9}" srcOrd="5" destOrd="0" presId="urn:microsoft.com/office/officeart/2005/8/layout/cycle7"/>
    <dgm:cxn modelId="{C584E828-E257-C848-84A0-EB14B29AAAAF}" type="presParOf" srcId="{3FA934B0-41A1-A142-ACEA-C0CDAE90DCF9}" destId="{EF4CF9E4-6ABB-3E43-A4D3-02668964A5CE}" srcOrd="0" destOrd="0" presId="urn:microsoft.com/office/officeart/2005/8/layout/cycle7"/>
    <dgm:cxn modelId="{2DABCF0C-0DFD-9F4E-AEEF-27FBBDD2416A}" type="presParOf" srcId="{420A4DC6-8534-714E-8AEA-86EF7A5FBD87}" destId="{D3B6657B-4113-0C49-96A2-1622F2570049}" srcOrd="6" destOrd="0" presId="urn:microsoft.com/office/officeart/2005/8/layout/cycle7"/>
    <dgm:cxn modelId="{F733AF10-A994-474C-A48B-42D07E59FD34}" type="presParOf" srcId="{420A4DC6-8534-714E-8AEA-86EF7A5FBD87}" destId="{C72444A4-D6A6-6549-947F-E28924202A5F}" srcOrd="7" destOrd="0" presId="urn:microsoft.com/office/officeart/2005/8/layout/cycle7"/>
    <dgm:cxn modelId="{4E709465-AEDE-034E-A7B6-30A2BD748CF4}" type="presParOf" srcId="{C72444A4-D6A6-6549-947F-E28924202A5F}" destId="{E83969F3-3F80-2145-91AD-E58FE8ED89A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1E72F-4D32-D548-8E57-8ACF91C1B19B}">
      <dsp:nvSpPr>
        <dsp:cNvPr id="0" name=""/>
        <dsp:cNvSpPr/>
      </dsp:nvSpPr>
      <dsp:spPr>
        <a:xfrm>
          <a:off x="574632" y="21"/>
          <a:ext cx="1025569" cy="6959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  <a:latin typeface="Bookman Old Style" panose="02050604050505020204" pitchFamily="18" charset="0"/>
            </a:rPr>
            <a:t>Monitoring </a:t>
          </a:r>
        </a:p>
      </dsp:txBody>
      <dsp:txXfrm>
        <a:off x="724823" y="101942"/>
        <a:ext cx="725187" cy="492115"/>
      </dsp:txXfrm>
    </dsp:sp>
    <dsp:sp modelId="{FF3DBB1B-48FD-4748-9492-D2B91C5E014A}">
      <dsp:nvSpPr>
        <dsp:cNvPr id="0" name=""/>
        <dsp:cNvSpPr/>
      </dsp:nvSpPr>
      <dsp:spPr>
        <a:xfrm rot="3600000">
          <a:off x="1267704" y="681003"/>
          <a:ext cx="159556" cy="234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  <a:latin typeface="Bookman Old Style" panose="02050604050505020204" pitchFamily="18" charset="0"/>
          </a:endParaRPr>
        </a:p>
      </dsp:txBody>
      <dsp:txXfrm>
        <a:off x="1279671" y="707253"/>
        <a:ext cx="111689" cy="140931"/>
      </dsp:txXfrm>
    </dsp:sp>
    <dsp:sp modelId="{376B6820-9081-CD47-AF2D-E271EC04D892}">
      <dsp:nvSpPr>
        <dsp:cNvPr id="0" name=""/>
        <dsp:cNvSpPr/>
      </dsp:nvSpPr>
      <dsp:spPr>
        <a:xfrm>
          <a:off x="1144036" y="904221"/>
          <a:ext cx="930843" cy="695957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  <a:latin typeface="Bookman Old Style" panose="02050604050505020204" pitchFamily="18" charset="0"/>
            </a:rPr>
            <a:t>Identification</a:t>
          </a:r>
        </a:p>
      </dsp:txBody>
      <dsp:txXfrm>
        <a:off x="1280355" y="1006142"/>
        <a:ext cx="658205" cy="492115"/>
      </dsp:txXfrm>
    </dsp:sp>
    <dsp:sp modelId="{5CC7AA31-7E95-F849-B5D9-165EE16DF488}">
      <dsp:nvSpPr>
        <dsp:cNvPr id="0" name=""/>
        <dsp:cNvSpPr/>
      </dsp:nvSpPr>
      <dsp:spPr>
        <a:xfrm rot="10799939">
          <a:off x="931694" y="1134768"/>
          <a:ext cx="150055" cy="234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  <a:latin typeface="Bookman Old Style" panose="02050604050505020204" pitchFamily="18" charset="0"/>
          </a:endParaRPr>
        </a:p>
      </dsp:txBody>
      <dsp:txXfrm rot="10800000">
        <a:off x="976710" y="1181745"/>
        <a:ext cx="105039" cy="140931"/>
      </dsp:txXfrm>
    </dsp:sp>
    <dsp:sp modelId="{9B184FF6-3014-0C4A-BE39-245A8EEF8F45}">
      <dsp:nvSpPr>
        <dsp:cNvPr id="0" name=""/>
        <dsp:cNvSpPr/>
      </dsp:nvSpPr>
      <dsp:spPr>
        <a:xfrm>
          <a:off x="0" y="904242"/>
          <a:ext cx="860913" cy="69595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bg1"/>
              </a:solidFill>
              <a:latin typeface="Bookman Old Style" panose="02050604050505020204" pitchFamily="18" charset="0"/>
            </a:rPr>
            <a:t>Implementation</a:t>
          </a:r>
        </a:p>
      </dsp:txBody>
      <dsp:txXfrm>
        <a:off x="126078" y="1006163"/>
        <a:ext cx="608757" cy="492115"/>
      </dsp:txXfrm>
    </dsp:sp>
    <dsp:sp modelId="{A8B2B7D6-2CA1-7044-A6B5-9DE7C45C11D6}">
      <dsp:nvSpPr>
        <dsp:cNvPr id="0" name=""/>
        <dsp:cNvSpPr/>
      </dsp:nvSpPr>
      <dsp:spPr>
        <a:xfrm rot="18360014">
          <a:off x="655707" y="693075"/>
          <a:ext cx="191335" cy="234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  <a:latin typeface="Bookman Old Style" panose="02050604050505020204" pitchFamily="18" charset="0"/>
          </a:endParaRPr>
        </a:p>
      </dsp:txBody>
      <dsp:txXfrm>
        <a:off x="667537" y="763271"/>
        <a:ext cx="133935" cy="140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55EFD-53FC-9E45-9824-837AAF8F0C4D}">
      <dsp:nvSpPr>
        <dsp:cNvPr id="0" name=""/>
        <dsp:cNvSpPr/>
      </dsp:nvSpPr>
      <dsp:spPr>
        <a:xfrm>
          <a:off x="1290636" y="0"/>
          <a:ext cx="1409699" cy="1409699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>
              <a:solidFill>
                <a:schemeClr val="tx1"/>
              </a:solidFill>
              <a:latin typeface="Bookman Old Style" panose="02050604050505020204" pitchFamily="18" charset="0"/>
            </a:rPr>
            <a:t>Confidentiality</a:t>
          </a:r>
        </a:p>
      </dsp:txBody>
      <dsp:txXfrm>
        <a:off x="1643061" y="704850"/>
        <a:ext cx="704849" cy="704849"/>
      </dsp:txXfrm>
    </dsp:sp>
    <dsp:sp modelId="{7E34C05E-0708-9A43-A018-68C7C0F40ABC}">
      <dsp:nvSpPr>
        <dsp:cNvPr id="0" name=""/>
        <dsp:cNvSpPr/>
      </dsp:nvSpPr>
      <dsp:spPr>
        <a:xfrm>
          <a:off x="585787" y="1409699"/>
          <a:ext cx="1409699" cy="1409699"/>
        </a:xfrm>
        <a:prstGeom prst="triangl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  <a:latin typeface="Bookman Old Style" panose="02050604050505020204" pitchFamily="18" charset="0"/>
            </a:rPr>
            <a:t>Integrity</a:t>
          </a:r>
        </a:p>
      </dsp:txBody>
      <dsp:txXfrm>
        <a:off x="938212" y="2114549"/>
        <a:ext cx="704849" cy="704849"/>
      </dsp:txXfrm>
    </dsp:sp>
    <dsp:sp modelId="{DD25A8CF-5FD3-2D4B-A249-DB227B5B5964}">
      <dsp:nvSpPr>
        <dsp:cNvPr id="0" name=""/>
        <dsp:cNvSpPr/>
      </dsp:nvSpPr>
      <dsp:spPr>
        <a:xfrm rot="10800000">
          <a:off x="1290636" y="1409699"/>
          <a:ext cx="1409699" cy="1409699"/>
        </a:xfrm>
        <a:prstGeom prst="triangl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Bookman Old Style" panose="02050604050505020204" pitchFamily="18" charset="0"/>
            </a:rPr>
            <a:t>CIA</a:t>
          </a:r>
        </a:p>
      </dsp:txBody>
      <dsp:txXfrm rot="10800000">
        <a:off x="1643061" y="1409699"/>
        <a:ext cx="704849" cy="704849"/>
      </dsp:txXfrm>
    </dsp:sp>
    <dsp:sp modelId="{C1DD87B8-7B91-6B4E-9DB5-8334DF4E0BD7}">
      <dsp:nvSpPr>
        <dsp:cNvPr id="0" name=""/>
        <dsp:cNvSpPr/>
      </dsp:nvSpPr>
      <dsp:spPr>
        <a:xfrm>
          <a:off x="1947859" y="1409699"/>
          <a:ext cx="1504952" cy="1409699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Bookman Old Style" panose="02050604050505020204" pitchFamily="18" charset="0"/>
            </a:rPr>
            <a:t>Availability</a:t>
          </a:r>
        </a:p>
      </dsp:txBody>
      <dsp:txXfrm>
        <a:off x="2324097" y="2114549"/>
        <a:ext cx="752476" cy="704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7B3E6-B261-2C40-BD86-8A88CE48CC4A}">
      <dsp:nvSpPr>
        <dsp:cNvPr id="0" name=""/>
        <dsp:cNvSpPr/>
      </dsp:nvSpPr>
      <dsp:spPr>
        <a:xfrm>
          <a:off x="2321" y="0"/>
          <a:ext cx="2828627" cy="81280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Bookman Old Style" panose="02050604050505020204" pitchFamily="18" charset="0"/>
            </a:rPr>
            <a:t>Identification</a:t>
          </a:r>
        </a:p>
      </dsp:txBody>
      <dsp:txXfrm>
        <a:off x="408721" y="0"/>
        <a:ext cx="2015827" cy="812800"/>
      </dsp:txXfrm>
    </dsp:sp>
    <dsp:sp modelId="{71BBC1F3-0892-C246-B89E-431A11B29C76}">
      <dsp:nvSpPr>
        <dsp:cNvPr id="0" name=""/>
        <dsp:cNvSpPr/>
      </dsp:nvSpPr>
      <dsp:spPr>
        <a:xfrm>
          <a:off x="2548086" y="0"/>
          <a:ext cx="2828627" cy="812800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Bookman Old Style" panose="02050604050505020204" pitchFamily="18" charset="0"/>
            </a:rPr>
            <a:t>Authentication</a:t>
          </a:r>
        </a:p>
      </dsp:txBody>
      <dsp:txXfrm>
        <a:off x="2954486" y="0"/>
        <a:ext cx="2015827" cy="812800"/>
      </dsp:txXfrm>
    </dsp:sp>
    <dsp:sp modelId="{EE57AC0A-25AD-7F42-980B-98A3B5754766}">
      <dsp:nvSpPr>
        <dsp:cNvPr id="0" name=""/>
        <dsp:cNvSpPr/>
      </dsp:nvSpPr>
      <dsp:spPr>
        <a:xfrm>
          <a:off x="5093850" y="0"/>
          <a:ext cx="2828627" cy="812800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Bookman Old Style" panose="02050604050505020204" pitchFamily="18" charset="0"/>
            </a:rPr>
            <a:t>Authorization</a:t>
          </a:r>
        </a:p>
      </dsp:txBody>
      <dsp:txXfrm>
        <a:off x="5500250" y="0"/>
        <a:ext cx="2015827" cy="812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4A336-DE7F-6147-85F0-483821F3B435}">
      <dsp:nvSpPr>
        <dsp:cNvPr id="0" name=""/>
        <dsp:cNvSpPr/>
      </dsp:nvSpPr>
      <dsp:spPr>
        <a:xfrm>
          <a:off x="458761" y="138936"/>
          <a:ext cx="1505798" cy="1505798"/>
        </a:xfrm>
        <a:prstGeom prst="blockArc">
          <a:avLst>
            <a:gd name="adj1" fmla="val 10271761"/>
            <a:gd name="adj2" fmla="val 17879788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F7CA4-32B0-234A-9620-1AEB67BB9EA8}">
      <dsp:nvSpPr>
        <dsp:cNvPr id="0" name=""/>
        <dsp:cNvSpPr/>
      </dsp:nvSpPr>
      <dsp:spPr>
        <a:xfrm>
          <a:off x="465281" y="307641"/>
          <a:ext cx="1505798" cy="1505798"/>
        </a:xfrm>
        <a:prstGeom prst="blockArc">
          <a:avLst>
            <a:gd name="adj1" fmla="val 3754634"/>
            <a:gd name="adj2" fmla="val 11062681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377A1-6B54-5C45-9A96-5C6B1A9A321D}">
      <dsp:nvSpPr>
        <dsp:cNvPr id="0" name=""/>
        <dsp:cNvSpPr/>
      </dsp:nvSpPr>
      <dsp:spPr>
        <a:xfrm>
          <a:off x="1041381" y="264366"/>
          <a:ext cx="1505798" cy="1505798"/>
        </a:xfrm>
        <a:prstGeom prst="blockArc">
          <a:avLst>
            <a:gd name="adj1" fmla="val 21539862"/>
            <a:gd name="adj2" fmla="val 6529876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7A49E-B659-9C43-B264-D4E16FC21F55}">
      <dsp:nvSpPr>
        <dsp:cNvPr id="0" name=""/>
        <dsp:cNvSpPr/>
      </dsp:nvSpPr>
      <dsp:spPr>
        <a:xfrm>
          <a:off x="1044316" y="184627"/>
          <a:ext cx="1505798" cy="1505798"/>
        </a:xfrm>
        <a:prstGeom prst="blockArc">
          <a:avLst>
            <a:gd name="adj1" fmla="val 15055622"/>
            <a:gd name="adj2" fmla="val 31303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38708-AD3F-1348-BFAB-83A1AAB45A4E}">
      <dsp:nvSpPr>
        <dsp:cNvPr id="0" name=""/>
        <dsp:cNvSpPr/>
      </dsp:nvSpPr>
      <dsp:spPr>
        <a:xfrm>
          <a:off x="1066792" y="685801"/>
          <a:ext cx="927069" cy="692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Administrator</a:t>
          </a:r>
        </a:p>
      </dsp:txBody>
      <dsp:txXfrm>
        <a:off x="1202558" y="787226"/>
        <a:ext cx="655537" cy="489721"/>
      </dsp:txXfrm>
    </dsp:sp>
    <dsp:sp modelId="{605F8D54-7A31-4749-AAE9-BBFDD3113FE8}">
      <dsp:nvSpPr>
        <dsp:cNvPr id="0" name=""/>
        <dsp:cNvSpPr/>
      </dsp:nvSpPr>
      <dsp:spPr>
        <a:xfrm>
          <a:off x="1106027" y="53"/>
          <a:ext cx="901728" cy="48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Accounting/ Auditing</a:t>
          </a:r>
        </a:p>
      </dsp:txBody>
      <dsp:txXfrm>
        <a:off x="1238082" y="71050"/>
        <a:ext cx="637618" cy="342806"/>
      </dsp:txXfrm>
    </dsp:sp>
    <dsp:sp modelId="{C21C5248-B66A-4043-A86A-4FC41922A676}">
      <dsp:nvSpPr>
        <dsp:cNvPr id="0" name=""/>
        <dsp:cNvSpPr/>
      </dsp:nvSpPr>
      <dsp:spPr>
        <a:xfrm>
          <a:off x="2060873" y="762001"/>
          <a:ext cx="937482" cy="484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Authorization</a:t>
          </a:r>
        </a:p>
      </dsp:txBody>
      <dsp:txXfrm>
        <a:off x="2198164" y="832998"/>
        <a:ext cx="662900" cy="342806"/>
      </dsp:txXfrm>
    </dsp:sp>
    <dsp:sp modelId="{F97083C3-B616-DC47-A36C-ACDA0ACDF807}">
      <dsp:nvSpPr>
        <dsp:cNvPr id="0" name=""/>
        <dsp:cNvSpPr/>
      </dsp:nvSpPr>
      <dsp:spPr>
        <a:xfrm>
          <a:off x="1056381" y="1470946"/>
          <a:ext cx="1001020" cy="4848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Authentication</a:t>
          </a:r>
        </a:p>
      </dsp:txBody>
      <dsp:txXfrm>
        <a:off x="1202977" y="1541943"/>
        <a:ext cx="707828" cy="342806"/>
      </dsp:txXfrm>
    </dsp:sp>
    <dsp:sp modelId="{71A0C281-4C9E-CA4C-ABEE-47E600F6AFF9}">
      <dsp:nvSpPr>
        <dsp:cNvPr id="0" name=""/>
        <dsp:cNvSpPr/>
      </dsp:nvSpPr>
      <dsp:spPr>
        <a:xfrm>
          <a:off x="26554" y="761998"/>
          <a:ext cx="916650" cy="4848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Access Control</a:t>
          </a:r>
        </a:p>
      </dsp:txBody>
      <dsp:txXfrm>
        <a:off x="160794" y="832995"/>
        <a:ext cx="648170" cy="342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9B02F-C0AD-8443-BDFA-2F2DE1F76570}">
      <dsp:nvSpPr>
        <dsp:cNvPr id="0" name=""/>
        <dsp:cNvSpPr/>
      </dsp:nvSpPr>
      <dsp:spPr>
        <a:xfrm>
          <a:off x="5357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Plain Text</a:t>
          </a:r>
        </a:p>
      </dsp:txBody>
      <dsp:txXfrm>
        <a:off x="33499" y="576424"/>
        <a:ext cx="1545106" cy="904550"/>
      </dsp:txXfrm>
    </dsp:sp>
    <dsp:sp modelId="{F0774FCA-ACC0-CC4E-BCAF-A5E09073C0C7}">
      <dsp:nvSpPr>
        <dsp:cNvPr id="0" name=""/>
        <dsp:cNvSpPr/>
      </dsp:nvSpPr>
      <dsp:spPr>
        <a:xfrm>
          <a:off x="1766887" y="8301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66887" y="909556"/>
        <a:ext cx="237646" cy="238286"/>
      </dsp:txXfrm>
    </dsp:sp>
    <dsp:sp modelId="{3A3F321D-38EE-3345-B096-08ED4E3CB6E3}">
      <dsp:nvSpPr>
        <dsp:cNvPr id="0" name=""/>
        <dsp:cNvSpPr/>
      </dsp:nvSpPr>
      <dsp:spPr>
        <a:xfrm>
          <a:off x="2247304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Encryption</a:t>
          </a:r>
        </a:p>
      </dsp:txBody>
      <dsp:txXfrm>
        <a:off x="2275446" y="576424"/>
        <a:ext cx="1545106" cy="904550"/>
      </dsp:txXfrm>
    </dsp:sp>
    <dsp:sp modelId="{CA67EA9C-7B0F-4F4A-A862-3B9F011C0DEB}">
      <dsp:nvSpPr>
        <dsp:cNvPr id="0" name=""/>
        <dsp:cNvSpPr/>
      </dsp:nvSpPr>
      <dsp:spPr>
        <a:xfrm>
          <a:off x="4008834" y="8301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008834" y="909556"/>
        <a:ext cx="237646" cy="238286"/>
      </dsp:txXfrm>
    </dsp:sp>
    <dsp:sp modelId="{C63829B0-9735-214C-AC35-6992F5FA6102}">
      <dsp:nvSpPr>
        <dsp:cNvPr id="0" name=""/>
        <dsp:cNvSpPr/>
      </dsp:nvSpPr>
      <dsp:spPr>
        <a:xfrm>
          <a:off x="4489251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Cipher Text</a:t>
          </a:r>
        </a:p>
      </dsp:txBody>
      <dsp:txXfrm>
        <a:off x="4517393" y="576424"/>
        <a:ext cx="1545106" cy="904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9B02F-C0AD-8443-BDFA-2F2DE1F76570}">
      <dsp:nvSpPr>
        <dsp:cNvPr id="0" name=""/>
        <dsp:cNvSpPr/>
      </dsp:nvSpPr>
      <dsp:spPr>
        <a:xfrm>
          <a:off x="5357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Cipher Text</a:t>
          </a:r>
        </a:p>
      </dsp:txBody>
      <dsp:txXfrm>
        <a:off x="33499" y="576424"/>
        <a:ext cx="1545106" cy="904550"/>
      </dsp:txXfrm>
    </dsp:sp>
    <dsp:sp modelId="{F0774FCA-ACC0-CC4E-BCAF-A5E09073C0C7}">
      <dsp:nvSpPr>
        <dsp:cNvPr id="0" name=""/>
        <dsp:cNvSpPr/>
      </dsp:nvSpPr>
      <dsp:spPr>
        <a:xfrm>
          <a:off x="1766887" y="8301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66887" y="909556"/>
        <a:ext cx="237646" cy="238286"/>
      </dsp:txXfrm>
    </dsp:sp>
    <dsp:sp modelId="{3A3F321D-38EE-3345-B096-08ED4E3CB6E3}">
      <dsp:nvSpPr>
        <dsp:cNvPr id="0" name=""/>
        <dsp:cNvSpPr/>
      </dsp:nvSpPr>
      <dsp:spPr>
        <a:xfrm>
          <a:off x="2247304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Decryption</a:t>
          </a:r>
        </a:p>
      </dsp:txBody>
      <dsp:txXfrm>
        <a:off x="2275446" y="576424"/>
        <a:ext cx="1545106" cy="904550"/>
      </dsp:txXfrm>
    </dsp:sp>
    <dsp:sp modelId="{CA67EA9C-7B0F-4F4A-A862-3B9F011C0DEB}">
      <dsp:nvSpPr>
        <dsp:cNvPr id="0" name=""/>
        <dsp:cNvSpPr/>
      </dsp:nvSpPr>
      <dsp:spPr>
        <a:xfrm>
          <a:off x="4008834" y="8301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008834" y="909556"/>
        <a:ext cx="237646" cy="238286"/>
      </dsp:txXfrm>
    </dsp:sp>
    <dsp:sp modelId="{C63829B0-9735-214C-AC35-6992F5FA6102}">
      <dsp:nvSpPr>
        <dsp:cNvPr id="0" name=""/>
        <dsp:cNvSpPr/>
      </dsp:nvSpPr>
      <dsp:spPr>
        <a:xfrm>
          <a:off x="4489251" y="5482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Plain Text</a:t>
          </a:r>
        </a:p>
      </dsp:txBody>
      <dsp:txXfrm>
        <a:off x="4517393" y="576424"/>
        <a:ext cx="1545106" cy="904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F4587-7424-A449-8B34-4F79E297E478}">
      <dsp:nvSpPr>
        <dsp:cNvPr id="0" name=""/>
        <dsp:cNvSpPr/>
      </dsp:nvSpPr>
      <dsp:spPr>
        <a:xfrm>
          <a:off x="1867904" y="216"/>
          <a:ext cx="912390" cy="456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Assessment</a:t>
          </a:r>
        </a:p>
      </dsp:txBody>
      <dsp:txXfrm>
        <a:off x="1881265" y="13577"/>
        <a:ext cx="885668" cy="429473"/>
      </dsp:txXfrm>
    </dsp:sp>
    <dsp:sp modelId="{07B21871-A143-8646-A3A7-ACD817DD0F01}">
      <dsp:nvSpPr>
        <dsp:cNvPr id="0" name=""/>
        <dsp:cNvSpPr/>
      </dsp:nvSpPr>
      <dsp:spPr>
        <a:xfrm rot="2700000">
          <a:off x="2524561" y="586945"/>
          <a:ext cx="476007" cy="1596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572461" y="618879"/>
        <a:ext cx="380207" cy="95800"/>
      </dsp:txXfrm>
    </dsp:sp>
    <dsp:sp modelId="{286A556E-E068-1D41-89A6-C6BFC5B807B2}">
      <dsp:nvSpPr>
        <dsp:cNvPr id="0" name=""/>
        <dsp:cNvSpPr/>
      </dsp:nvSpPr>
      <dsp:spPr>
        <a:xfrm>
          <a:off x="2744835" y="877147"/>
          <a:ext cx="912390" cy="456195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analysis</a:t>
          </a:r>
        </a:p>
      </dsp:txBody>
      <dsp:txXfrm>
        <a:off x="2758196" y="890508"/>
        <a:ext cx="885668" cy="429473"/>
      </dsp:txXfrm>
    </dsp:sp>
    <dsp:sp modelId="{37B4E58E-5BC8-EE42-AE1B-9D0024E67A34}">
      <dsp:nvSpPr>
        <dsp:cNvPr id="0" name=""/>
        <dsp:cNvSpPr/>
      </dsp:nvSpPr>
      <dsp:spPr>
        <a:xfrm rot="8100000">
          <a:off x="2524561" y="1463876"/>
          <a:ext cx="476007" cy="1596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2572461" y="1495810"/>
        <a:ext cx="380207" cy="95800"/>
      </dsp:txXfrm>
    </dsp:sp>
    <dsp:sp modelId="{60318E53-A0D1-9343-8BCC-A6BC3E78147E}">
      <dsp:nvSpPr>
        <dsp:cNvPr id="0" name=""/>
        <dsp:cNvSpPr/>
      </dsp:nvSpPr>
      <dsp:spPr>
        <a:xfrm>
          <a:off x="1867904" y="1754077"/>
          <a:ext cx="912390" cy="456195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Response</a:t>
          </a:r>
        </a:p>
      </dsp:txBody>
      <dsp:txXfrm>
        <a:off x="1881265" y="1767438"/>
        <a:ext cx="885668" cy="429473"/>
      </dsp:txXfrm>
    </dsp:sp>
    <dsp:sp modelId="{3FA934B0-41A1-A142-ACEA-C0CDAE90DCF9}">
      <dsp:nvSpPr>
        <dsp:cNvPr id="0" name=""/>
        <dsp:cNvSpPr/>
      </dsp:nvSpPr>
      <dsp:spPr>
        <a:xfrm rot="13500000">
          <a:off x="1647630" y="1463876"/>
          <a:ext cx="476007" cy="1596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 rot="10800000">
        <a:off x="1695530" y="1495810"/>
        <a:ext cx="380207" cy="95800"/>
      </dsp:txXfrm>
    </dsp:sp>
    <dsp:sp modelId="{D3B6657B-4113-0C49-96A2-1622F2570049}">
      <dsp:nvSpPr>
        <dsp:cNvPr id="0" name=""/>
        <dsp:cNvSpPr/>
      </dsp:nvSpPr>
      <dsp:spPr>
        <a:xfrm>
          <a:off x="990974" y="877147"/>
          <a:ext cx="912390" cy="45619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Mitigation</a:t>
          </a:r>
        </a:p>
      </dsp:txBody>
      <dsp:txXfrm>
        <a:off x="1004335" y="890508"/>
        <a:ext cx="885668" cy="429473"/>
      </dsp:txXfrm>
    </dsp:sp>
    <dsp:sp modelId="{C72444A4-D6A6-6549-947F-E28924202A5F}">
      <dsp:nvSpPr>
        <dsp:cNvPr id="0" name=""/>
        <dsp:cNvSpPr/>
      </dsp:nvSpPr>
      <dsp:spPr>
        <a:xfrm rot="18900000">
          <a:off x="1647630" y="586945"/>
          <a:ext cx="476007" cy="15966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695530" y="618879"/>
        <a:ext cx="380207" cy="9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5CA0D-2FB3-4D30-9195-E1D15428CB6D}" type="datetimeFigureOut">
              <a:rPr lang="en-US" smtClean="0"/>
              <a:t>3/28/22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114B2-CC36-48E3-9381-A65C711F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A0AF7F-48E6-7444-BE96-B3DE5F8BDD8B}"/>
              </a:ext>
            </a:extLst>
          </p:cNvPr>
          <p:cNvSpPr/>
          <p:nvPr/>
        </p:nvSpPr>
        <p:spPr>
          <a:xfrm>
            <a:off x="838200" y="2038350"/>
            <a:ext cx="64353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Overview on </a:t>
            </a:r>
          </a:p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Information Security Awareness</a:t>
            </a:r>
          </a:p>
        </p:txBody>
      </p:sp>
    </p:spTree>
    <p:extLst>
      <p:ext uri="{BB962C8B-B14F-4D97-AF65-F5344CB8AC3E}">
        <p14:creationId xmlns:p14="http://schemas.microsoft.com/office/powerpoint/2010/main" val="165833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Controls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F07F4E-845A-9E45-9133-7DB15C6C9C2A}"/>
              </a:ext>
            </a:extLst>
          </p:cNvPr>
          <p:cNvSpPr txBox="1">
            <a:spLocks/>
          </p:cNvSpPr>
          <p:nvPr/>
        </p:nvSpPr>
        <p:spPr>
          <a:xfrm>
            <a:off x="653242" y="2876550"/>
            <a:ext cx="7772400" cy="1669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Preventive Controls – Biometric Access Controls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Detection Controls – Camera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Correction Controls – Alert System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FAD674-D6AD-0647-ACBC-8F914390D495}"/>
              </a:ext>
            </a:extLst>
          </p:cNvPr>
          <p:cNvSpPr txBox="1">
            <a:spLocks/>
          </p:cNvSpPr>
          <p:nvPr/>
        </p:nvSpPr>
        <p:spPr>
          <a:xfrm>
            <a:off x="653242" y="1103515"/>
            <a:ext cx="8185958" cy="761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Countermeasures that you need to put in place to avoid, mitigate, or counteract security risks due to threats and attacks.</a:t>
            </a:r>
            <a:endParaRPr lang="en-US" sz="2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90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Types of Controls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C3A1B40-2392-2649-9E1E-61C04521B109}"/>
              </a:ext>
            </a:extLst>
          </p:cNvPr>
          <p:cNvSpPr txBox="1">
            <a:spLocks/>
          </p:cNvSpPr>
          <p:nvPr/>
        </p:nvSpPr>
        <p:spPr>
          <a:xfrm>
            <a:off x="457200" y="1340774"/>
            <a:ext cx="8192474" cy="31359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Prevention controls</a:t>
            </a: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: prevent a threat or attack from exposing a vulnerability.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Detection controls</a:t>
            </a: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: discovers if a threat or vulnerability in network.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Connection controls</a:t>
            </a: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: Mitigate the consequences of a threat or attack.</a:t>
            </a:r>
          </a:p>
        </p:txBody>
      </p:sp>
    </p:spTree>
    <p:extLst>
      <p:ext uri="{BB962C8B-B14F-4D97-AF65-F5344CB8AC3E}">
        <p14:creationId xmlns:p14="http://schemas.microsoft.com/office/powerpoint/2010/main" val="4229841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6248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Security Management Process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102E58-1CD6-E84A-B50E-1EF504742712}"/>
              </a:ext>
            </a:extLst>
          </p:cNvPr>
          <p:cNvSpPr txBox="1">
            <a:spLocks/>
          </p:cNvSpPr>
          <p:nvPr/>
        </p:nvSpPr>
        <p:spPr>
          <a:xfrm>
            <a:off x="2743200" y="1504950"/>
            <a:ext cx="6400800" cy="2878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Bookman Old Style" panose="02050604050505020204" pitchFamily="18" charset="0"/>
              </a:rPr>
              <a:t>Identify security controls</a:t>
            </a:r>
            <a:r>
              <a:rPr lang="en-US" sz="2000" dirty="0">
                <a:latin typeface="Bookman Old Style" panose="02050604050505020204" pitchFamily="18" charset="0"/>
              </a:rPr>
              <a:t>: Detecting problems and deciding how to protect system.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Implement security controls</a:t>
            </a:r>
            <a:r>
              <a:rPr lang="en-US" sz="2000" dirty="0">
                <a:latin typeface="Bookman Old Style" panose="02050604050505020204" pitchFamily="18" charset="0"/>
              </a:rPr>
              <a:t>: Installing control mechanisms for mitigation of threat.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Monitoring security controls</a:t>
            </a:r>
            <a:r>
              <a:rPr lang="en-US" sz="2000" dirty="0">
                <a:latin typeface="Bookman Old Style" panose="02050604050505020204" pitchFamily="18" charset="0"/>
              </a:rPr>
              <a:t>: detecting and solving any security issues for business continuity.</a:t>
            </a:r>
          </a:p>
          <a:p>
            <a:endParaRPr lang="en-US" sz="20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7B90572-58A4-6A44-9893-A3B67732B8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0796092"/>
              </p:ext>
            </p:extLst>
          </p:nvPr>
        </p:nvGraphicFramePr>
        <p:xfrm>
          <a:off x="381000" y="1657350"/>
          <a:ext cx="22098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20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CIA Triad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9A53CF-E375-CF4E-8580-A14106BA3BFD}"/>
              </a:ext>
            </a:extLst>
          </p:cNvPr>
          <p:cNvSpPr txBox="1">
            <a:spLocks/>
          </p:cNvSpPr>
          <p:nvPr/>
        </p:nvSpPr>
        <p:spPr>
          <a:xfrm>
            <a:off x="381000" y="1047750"/>
            <a:ext cx="8610600" cy="761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Three principles of security control and management: Confidentiality, Integrity, and Availability.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AACCE55-CF62-A445-984E-61A3AAC4C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8703561"/>
              </p:ext>
            </p:extLst>
          </p:nvPr>
        </p:nvGraphicFramePr>
        <p:xfrm>
          <a:off x="2667000" y="1962150"/>
          <a:ext cx="4038600" cy="281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01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CIA Triad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Group 23">
            <a:extLst>
              <a:ext uri="{FF2B5EF4-FFF2-40B4-BE49-F238E27FC236}">
                <a16:creationId xmlns:a16="http://schemas.microsoft.com/office/drawing/2014/main" id="{2D16D7BA-9448-E640-8233-92349F8ED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46211"/>
              </p:ext>
            </p:extLst>
          </p:nvPr>
        </p:nvGraphicFramePr>
        <p:xfrm>
          <a:off x="381000" y="993302"/>
          <a:ext cx="8305800" cy="2566416"/>
        </p:xfrm>
        <a:graphic>
          <a:graphicData uri="http://schemas.openxmlformats.org/drawingml/2006/table">
            <a:tbl>
              <a:tblPr/>
              <a:tblGrid>
                <a:gridCol w="192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Principle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Description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Confidentiality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latin typeface="Bookman Old Style" panose="02050604050505020204" pitchFamily="18" charset="0"/>
                        </a:rPr>
                        <a:t>	Keeping information and communications protected from unauthorized access.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Encryption &amp; access control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Integrity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latin typeface="Bookman Old Style" panose="02050604050505020204" pitchFamily="18" charset="0"/>
                        </a:rPr>
                        <a:t>Keeping organizational information accurate, free of errors and unauthorized modification.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Calibri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Hashing, digital signatures, certificates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Availability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70C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	Ensuring access to </a:t>
                      </a:r>
                      <a:r>
                        <a:rPr lang="en-US" sz="1400" kern="1200" baseline="0" dirty="0">
                          <a:solidFill>
                            <a:srgbClr val="0070C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authorized persons to data.</a:t>
                      </a:r>
                    </a:p>
                    <a:p>
                      <a:pPr marL="287338" marR="0" lvl="0" indent="-2873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Patching.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588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Non-repudiation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1172787"/>
            <a:ext cx="6973275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Non-Repudiation</a:t>
            </a: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: This is to ensure that person who sent a transmission or created data remains associated with the data.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AE5D31-4BFC-C347-AF0C-01DC5562B846}"/>
              </a:ext>
            </a:extLst>
          </p:cNvPr>
          <p:cNvSpPr txBox="1">
            <a:spLocks/>
          </p:cNvSpPr>
          <p:nvPr/>
        </p:nvSpPr>
        <p:spPr>
          <a:xfrm>
            <a:off x="1295400" y="2387965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Accountability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FBA7C-714E-FA4A-B4FB-8B9EC2A437CC}"/>
              </a:ext>
            </a:extLst>
          </p:cNvPr>
          <p:cNvSpPr txBox="1">
            <a:spLocks/>
          </p:cNvSpPr>
          <p:nvPr/>
        </p:nvSpPr>
        <p:spPr>
          <a:xfrm>
            <a:off x="1066800" y="3181350"/>
            <a:ext cx="6973275" cy="761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Accountability</a:t>
            </a: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: Determining who to hold responsible for a particular activity.</a:t>
            </a:r>
          </a:p>
        </p:txBody>
      </p:sp>
    </p:spTree>
    <p:extLst>
      <p:ext uri="{BB962C8B-B14F-4D97-AF65-F5344CB8AC3E}">
        <p14:creationId xmlns:p14="http://schemas.microsoft.com/office/powerpoint/2010/main" val="422046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Identification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1172787"/>
            <a:ext cx="6973275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The process by which a claim is made about the nature of a entity.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AE5D31-4BFC-C347-AF0C-01DC5562B846}"/>
              </a:ext>
            </a:extLst>
          </p:cNvPr>
          <p:cNvSpPr txBox="1">
            <a:spLocks/>
          </p:cNvSpPr>
          <p:nvPr/>
        </p:nvSpPr>
        <p:spPr>
          <a:xfrm>
            <a:off x="1295400" y="2387965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Authentication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8FBA7C-714E-FA4A-B4FB-8B9EC2A437CC}"/>
              </a:ext>
            </a:extLst>
          </p:cNvPr>
          <p:cNvSpPr txBox="1">
            <a:spLocks/>
          </p:cNvSpPr>
          <p:nvPr/>
        </p:nvSpPr>
        <p:spPr>
          <a:xfrm>
            <a:off x="1066800" y="3181350"/>
            <a:ext cx="6973275" cy="761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Authentication: Method of validating a particular entity’s or individual’s unique credentials.</a:t>
            </a:r>
          </a:p>
        </p:txBody>
      </p:sp>
    </p:spTree>
    <p:extLst>
      <p:ext uri="{BB962C8B-B14F-4D97-AF65-F5344CB8AC3E}">
        <p14:creationId xmlns:p14="http://schemas.microsoft.com/office/powerpoint/2010/main" val="1082959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Authenticating Factors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C249742-15D1-AE4A-AEAD-5DA2F1D90B26}"/>
              </a:ext>
            </a:extLst>
          </p:cNvPr>
          <p:cNvSpPr txBox="1">
            <a:spLocks/>
          </p:cNvSpPr>
          <p:nvPr/>
        </p:nvSpPr>
        <p:spPr>
          <a:xfrm>
            <a:off x="381000" y="1204653"/>
            <a:ext cx="8460150" cy="35006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Bookman Old Style" panose="02050604050505020204" pitchFamily="18" charset="0"/>
              </a:rPr>
              <a:t>Something you are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Fingerprints &amp; retinal patterns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Something you have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Key or ID card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Something you know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Password or PIN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Somewhere you are or are not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GPS location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Something you do</a:t>
            </a:r>
          </a:p>
          <a:p>
            <a:pPr lvl="1"/>
            <a:r>
              <a:rPr lang="en-US" sz="1800" dirty="0">
                <a:latin typeface="Bookman Old Style" panose="02050604050505020204" pitchFamily="18" charset="0"/>
              </a:rPr>
              <a:t>Keystroke patterns</a:t>
            </a:r>
          </a:p>
        </p:txBody>
      </p:sp>
    </p:spTree>
    <p:extLst>
      <p:ext uri="{BB962C8B-B14F-4D97-AF65-F5344CB8AC3E}">
        <p14:creationId xmlns:p14="http://schemas.microsoft.com/office/powerpoint/2010/main" val="2675319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Authorization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1172787"/>
            <a:ext cx="6973275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The process of determining rights and privileges assigned to a particular entity.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AE5D31-4BFC-C347-AF0C-01DC5562B846}"/>
              </a:ext>
            </a:extLst>
          </p:cNvPr>
          <p:cNvSpPr txBox="1">
            <a:spLocks/>
          </p:cNvSpPr>
          <p:nvPr/>
        </p:nvSpPr>
        <p:spPr>
          <a:xfrm>
            <a:off x="415636" y="2730865"/>
            <a:ext cx="834736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Bookman Old Style" panose="02050604050505020204" pitchFamily="18" charset="0"/>
              </a:rPr>
              <a:t>After identification and authentication are successful, a system determine which resources the entity is authorized to access.</a:t>
            </a:r>
          </a:p>
          <a:p>
            <a:endParaRPr lang="en-US" sz="2000" dirty="0">
              <a:latin typeface="Bookman Old Style" panose="02050604050505020204" pitchFamily="18" charset="0"/>
            </a:endParaRPr>
          </a:p>
          <a:p>
            <a:endParaRPr lang="en-US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8D1CF6D-4091-4E4B-8216-5CDA1E22A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181214"/>
              </p:ext>
            </p:extLst>
          </p:nvPr>
        </p:nvGraphicFramePr>
        <p:xfrm>
          <a:off x="685800" y="3668702"/>
          <a:ext cx="7924800" cy="8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877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Access Control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1172787"/>
            <a:ext cx="6973275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process of determining and assigning privileges to resources and data.</a:t>
            </a: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160EB6-FCE6-004E-9D9F-AE600C1D6CAC}"/>
              </a:ext>
            </a:extLst>
          </p:cNvPr>
          <p:cNvSpPr txBox="1">
            <a:spLocks/>
          </p:cNvSpPr>
          <p:nvPr/>
        </p:nvSpPr>
        <p:spPr>
          <a:xfrm>
            <a:off x="1066800" y="207416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Accounting &amp; Auditing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7BC697-C2D7-8841-A540-FF74C59717D6}"/>
              </a:ext>
            </a:extLst>
          </p:cNvPr>
          <p:cNvSpPr txBox="1">
            <a:spLocks/>
          </p:cNvSpPr>
          <p:nvPr/>
        </p:nvSpPr>
        <p:spPr>
          <a:xfrm>
            <a:off x="1066800" y="2815109"/>
            <a:ext cx="6973275" cy="17378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 Accounting: The process of tracking and recording system activities and resource access.</a:t>
            </a: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Auditing: The portion of accounting that allows security professionals examining logs and other details.</a:t>
            </a:r>
          </a:p>
        </p:txBody>
      </p:sp>
    </p:spTree>
    <p:extLst>
      <p:ext uri="{BB962C8B-B14F-4D97-AF65-F5344CB8AC3E}">
        <p14:creationId xmlns:p14="http://schemas.microsoft.com/office/powerpoint/2010/main" val="325700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58E07C-5D3B-C846-8917-8B792117A9A8}"/>
              </a:ext>
            </a:extLst>
          </p:cNvPr>
          <p:cNvSpPr/>
          <p:nvPr/>
        </p:nvSpPr>
        <p:spPr>
          <a:xfrm>
            <a:off x="990600" y="1352550"/>
            <a:ext cx="6172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Identifying Security Fundamentals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Analyzing Risk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Identifying Security Threats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Conducting Security Assessments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Implementing Host and Software Security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Implementing Network Security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Managing Identity and Access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Implementing Cryptography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Implementing Operational Security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Addressing Security Incidents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Ensuring Business Continuity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E78FA0D-0FEC-B741-AEF6-60F9AE3CEBF8}"/>
              </a:ext>
            </a:extLst>
          </p:cNvPr>
          <p:cNvSpPr txBox="1">
            <a:spLocks/>
          </p:cNvSpPr>
          <p:nvPr/>
        </p:nvSpPr>
        <p:spPr>
          <a:xfrm>
            <a:off x="457200" y="205978"/>
            <a:ext cx="63246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Information Security Topics</a:t>
            </a:r>
          </a:p>
        </p:txBody>
      </p:sp>
    </p:spTree>
    <p:extLst>
      <p:ext uri="{BB962C8B-B14F-4D97-AF65-F5344CB8AC3E}">
        <p14:creationId xmlns:p14="http://schemas.microsoft.com/office/powerpoint/2010/main" val="2327210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Principles of Least Privileged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1172787"/>
            <a:ext cx="6973275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principle says that users and software should be given have the minimal level of access that is necessary for them to perform the duties.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25107A-B185-EF46-AEB3-A64955349EF1}"/>
              </a:ext>
            </a:extLst>
          </p:cNvPr>
          <p:cNvSpPr txBox="1">
            <a:spLocks/>
          </p:cNvSpPr>
          <p:nvPr/>
        </p:nvSpPr>
        <p:spPr>
          <a:xfrm>
            <a:off x="609600" y="2758920"/>
            <a:ext cx="7772400" cy="1413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Applies to facilities, hardware, software, and information.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Assign required level of access to perform the necessary tasks.</a:t>
            </a:r>
          </a:p>
        </p:txBody>
      </p:sp>
    </p:spTree>
    <p:extLst>
      <p:ext uri="{BB962C8B-B14F-4D97-AF65-F5344CB8AC3E}">
        <p14:creationId xmlns:p14="http://schemas.microsoft.com/office/powerpoint/2010/main" val="129284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2857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Privilege Management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AFE08F-6C7F-7542-B7BB-96700A219601}"/>
              </a:ext>
            </a:extLst>
          </p:cNvPr>
          <p:cNvSpPr txBox="1">
            <a:spLocks/>
          </p:cNvSpPr>
          <p:nvPr/>
        </p:nvSpPr>
        <p:spPr>
          <a:xfrm>
            <a:off x="914400" y="974667"/>
            <a:ext cx="7848600" cy="8996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 Privilege management: The use of authentication and authorization mechanisms to provide access control to centralized or decentralized administration of user and group.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1D80D14-0F5A-4B43-BDF3-B545BEAF9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3126479"/>
              </p:ext>
            </p:extLst>
          </p:nvPr>
        </p:nvGraphicFramePr>
        <p:xfrm>
          <a:off x="2743200" y="2571750"/>
          <a:ext cx="31242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836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Identifying Basic Security Controls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0FE61E-1127-564A-8007-1D3098B1736B}"/>
              </a:ext>
            </a:extLst>
          </p:cNvPr>
          <p:cNvSpPr txBox="1">
            <a:spLocks/>
          </p:cNvSpPr>
          <p:nvPr/>
        </p:nvSpPr>
        <p:spPr>
          <a:xfrm>
            <a:off x="685800" y="1504950"/>
            <a:ext cx="7772400" cy="2736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Password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Tokens – physical or virtual – storing authentic information like ID badge, smart card.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Biometrics – These are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Fingerprint scanners, Retinal scanners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37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361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Multi-factor Authentication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0FE61E-1127-564A-8007-1D3098B1736B}"/>
              </a:ext>
            </a:extLst>
          </p:cNvPr>
          <p:cNvSpPr txBox="1">
            <a:spLocks/>
          </p:cNvSpPr>
          <p:nvPr/>
        </p:nvSpPr>
        <p:spPr>
          <a:xfrm>
            <a:off x="626224" y="2056626"/>
            <a:ext cx="7772400" cy="2736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Bank debit card: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card (token)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PIN (password).</a:t>
            </a:r>
          </a:p>
          <a:p>
            <a:r>
              <a:rPr lang="en-US" sz="2400" dirty="0" err="1">
                <a:latin typeface="Bookman Old Style" panose="02050604050505020204" pitchFamily="18" charset="0"/>
              </a:rPr>
              <a:t>Eg</a:t>
            </a:r>
            <a:r>
              <a:rPr lang="en-US" sz="2400" dirty="0">
                <a:latin typeface="Bookman Old Style" panose="02050604050505020204" pitchFamily="18" charset="0"/>
              </a:rPr>
              <a:t>: Authenticator app for email or other applications.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42FA51-3825-8D48-B037-A1163914CD3B}"/>
              </a:ext>
            </a:extLst>
          </p:cNvPr>
          <p:cNvSpPr/>
          <p:nvPr/>
        </p:nvSpPr>
        <p:spPr>
          <a:xfrm>
            <a:off x="947650" y="1200150"/>
            <a:ext cx="7129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An authentication scheme that requires validation of two or more distinct authentication factors.</a:t>
            </a:r>
          </a:p>
        </p:txBody>
      </p:sp>
    </p:spTree>
    <p:extLst>
      <p:ext uri="{BB962C8B-B14F-4D97-AF65-F5344CB8AC3E}">
        <p14:creationId xmlns:p14="http://schemas.microsoft.com/office/powerpoint/2010/main" val="497841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361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Mutual Authentication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0FE61E-1127-564A-8007-1D3098B1736B}"/>
              </a:ext>
            </a:extLst>
          </p:cNvPr>
          <p:cNvSpPr txBox="1">
            <a:spLocks/>
          </p:cNvSpPr>
          <p:nvPr/>
        </p:nvSpPr>
        <p:spPr>
          <a:xfrm>
            <a:off x="266700" y="2444839"/>
            <a:ext cx="8762999" cy="2736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The service or resource verifies the client’s credentials, while the client verifies the credentials of the service or resource.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Prevents clients from sending confidential information to non-secure servers.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Helps to prevent man-in-the-middle attacks.</a:t>
            </a:r>
          </a:p>
          <a:p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42FA51-3825-8D48-B037-A1163914CD3B}"/>
              </a:ext>
            </a:extLst>
          </p:cNvPr>
          <p:cNvSpPr/>
          <p:nvPr/>
        </p:nvSpPr>
        <p:spPr>
          <a:xfrm>
            <a:off x="533400" y="120015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 security mechanism that requires each party in a communication verifies the identity of every other party.</a:t>
            </a:r>
          </a:p>
        </p:txBody>
      </p:sp>
    </p:spTree>
    <p:extLst>
      <p:ext uri="{BB962C8B-B14F-4D97-AF65-F5344CB8AC3E}">
        <p14:creationId xmlns:p14="http://schemas.microsoft.com/office/powerpoint/2010/main" val="520047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361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Bookman Old Style" panose="02050604050505020204" pitchFamily="18" charset="0"/>
              </a:rPr>
              <a:t>Basic Cryptographic Concepts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0FE61E-1127-564A-8007-1D3098B1736B}"/>
              </a:ext>
            </a:extLst>
          </p:cNvPr>
          <p:cNvSpPr txBox="1">
            <a:spLocks/>
          </p:cNvSpPr>
          <p:nvPr/>
        </p:nvSpPr>
        <p:spPr>
          <a:xfrm>
            <a:off x="266700" y="2444839"/>
            <a:ext cx="8762999" cy="1346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Based on mathematics &amp; computer science.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Protects data in transit and data during storage.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42FA51-3825-8D48-B037-A1163914CD3B}"/>
              </a:ext>
            </a:extLst>
          </p:cNvPr>
          <p:cNvSpPr/>
          <p:nvPr/>
        </p:nvSpPr>
        <p:spPr>
          <a:xfrm>
            <a:off x="533400" y="120015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Cryptography is the science of hiding information, most commonly by encoding and decoding a secret code used to send messages.</a:t>
            </a:r>
          </a:p>
        </p:txBody>
      </p:sp>
    </p:spTree>
    <p:extLst>
      <p:ext uri="{BB962C8B-B14F-4D97-AF65-F5344CB8AC3E}">
        <p14:creationId xmlns:p14="http://schemas.microsoft.com/office/powerpoint/2010/main" val="768216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361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Encryption and security goals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42FA51-3825-8D48-B037-A1163914CD3B}"/>
              </a:ext>
            </a:extLst>
          </p:cNvPr>
          <p:cNvSpPr/>
          <p:nvPr/>
        </p:nvSpPr>
        <p:spPr>
          <a:xfrm>
            <a:off x="1371600" y="150495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Confidentiality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Integrity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Non-repudiation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Access control</a:t>
            </a:r>
          </a:p>
        </p:txBody>
      </p:sp>
    </p:spTree>
    <p:extLst>
      <p:ext uri="{BB962C8B-B14F-4D97-AF65-F5344CB8AC3E}">
        <p14:creationId xmlns:p14="http://schemas.microsoft.com/office/powerpoint/2010/main" val="115099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209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Encryption and Decryption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42FA51-3825-8D48-B037-A1163914CD3B}"/>
              </a:ext>
            </a:extLst>
          </p:cNvPr>
          <p:cNvSpPr/>
          <p:nvPr/>
        </p:nvSpPr>
        <p:spPr>
          <a:xfrm>
            <a:off x="228600" y="104775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Encryption</a:t>
            </a:r>
            <a:r>
              <a:rPr lang="en-US" sz="2000" dirty="0">
                <a:latin typeface="Bookman Old Style" panose="02050604050505020204" pitchFamily="18" charset="0"/>
              </a:rPr>
              <a:t>: A security technique that converts data from plaintext form into coded (or ciphertext) form so that only authorized person read the data.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Plaintext</a:t>
            </a:r>
            <a:r>
              <a:rPr lang="en-US" sz="2000" dirty="0">
                <a:latin typeface="Bookman Old Style" panose="02050604050505020204" pitchFamily="18" charset="0"/>
              </a:rPr>
              <a:t>: Unencrypted data that is meant to be encrypted before transmission.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Ciphertext</a:t>
            </a:r>
            <a:r>
              <a:rPr lang="en-US" sz="2000" dirty="0">
                <a:latin typeface="Bookman Old Style" panose="02050604050505020204" pitchFamily="18" charset="0"/>
              </a:rPr>
              <a:t>: Encoded data.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Decryption</a:t>
            </a:r>
            <a:r>
              <a:rPr lang="en-US" sz="2000" dirty="0">
                <a:latin typeface="Bookman Old Style" panose="02050604050505020204" pitchFamily="18" charset="0"/>
              </a:rPr>
              <a:t>: A cryptographic technique that converts ciphertext to plaintext.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Cleartext</a:t>
            </a:r>
            <a:r>
              <a:rPr lang="en-US" sz="2000" dirty="0">
                <a:latin typeface="Bookman Old Style" panose="02050604050505020204" pitchFamily="18" charset="0"/>
              </a:rPr>
              <a:t>: Unencrypted, readable data that is not meant to be encrypted.</a:t>
            </a:r>
            <a:endParaRPr lang="en-U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43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95400" y="590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Encryption &amp; Decryption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AAF880-AE36-5E42-BB5E-4C80384662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065888"/>
              </p:ext>
            </p:extLst>
          </p:nvPr>
        </p:nvGraphicFramePr>
        <p:xfrm>
          <a:off x="1524000" y="1276350"/>
          <a:ext cx="6096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841BCDE-98C8-564A-8EBD-53A5B161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484799"/>
              </p:ext>
            </p:extLst>
          </p:nvPr>
        </p:nvGraphicFramePr>
        <p:xfrm>
          <a:off x="1524000" y="2647950"/>
          <a:ext cx="6096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38631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95400" y="590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Few important terms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1F551D-5D0C-0E49-9DCD-7122B5676766}"/>
              </a:ext>
            </a:extLst>
          </p:cNvPr>
          <p:cNvSpPr txBox="1">
            <a:spLocks/>
          </p:cNvSpPr>
          <p:nvPr/>
        </p:nvSpPr>
        <p:spPr>
          <a:xfrm>
            <a:off x="228600" y="1372679"/>
            <a:ext cx="8497275" cy="8315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Key -A specific piece of information that is used in conjunction with an algorithm to perform encryption and decryption.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E5F8E50-FA0A-1F4C-93FF-31E68CF9B395}"/>
              </a:ext>
            </a:extLst>
          </p:cNvPr>
          <p:cNvSpPr txBox="1">
            <a:spLocks/>
          </p:cNvSpPr>
          <p:nvPr/>
        </p:nvSpPr>
        <p:spPr>
          <a:xfrm>
            <a:off x="228600" y="2204238"/>
            <a:ext cx="8915400" cy="8315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Symmetric Encryption - A two-way encryption scheme in which encryption and decryption are both performed by the same key (shared key encryption).</a:t>
            </a:r>
          </a:p>
        </p:txBody>
      </p:sp>
    </p:spTree>
    <p:extLst>
      <p:ext uri="{BB962C8B-B14F-4D97-AF65-F5344CB8AC3E}">
        <p14:creationId xmlns:p14="http://schemas.microsoft.com/office/powerpoint/2010/main" val="34956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59436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1. Security Fundamentals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914400" y="196215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Identify Information Security Concepts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Identify Basic Security Controls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Identify Basic Authentication and Authorization Concepts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Identify Basic Cryptography Concepts</a:t>
            </a:r>
          </a:p>
        </p:txBody>
      </p:sp>
    </p:spTree>
    <p:extLst>
      <p:ext uri="{BB962C8B-B14F-4D97-AF65-F5344CB8AC3E}">
        <p14:creationId xmlns:p14="http://schemas.microsoft.com/office/powerpoint/2010/main" val="1327484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95400" y="590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Few important terms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B13F70-BFCC-7446-ADB5-B8557C5DC371}"/>
              </a:ext>
            </a:extLst>
          </p:cNvPr>
          <p:cNvSpPr txBox="1">
            <a:spLocks/>
          </p:cNvSpPr>
          <p:nvPr/>
        </p:nvSpPr>
        <p:spPr>
          <a:xfrm>
            <a:off x="457200" y="1276350"/>
            <a:ext cx="8134838" cy="34223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Asymmetric Encryption</a:t>
            </a: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: A two-way encryption scheme that uses paired public and private keys.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Private key</a:t>
            </a: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: The component of asymmetric encryption that is kept secret by one party during two-way encryption.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Public key</a:t>
            </a: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: The component of asymmetric encryption that can be accessed by anyone.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Key generation</a:t>
            </a:r>
            <a:r>
              <a:rPr lang="en-US" dirty="0">
                <a:solidFill>
                  <a:srgbClr val="0070C0"/>
                </a:solidFill>
                <a:latin typeface="Bookman Old Style" panose="02050604050505020204" pitchFamily="18" charset="0"/>
              </a:rPr>
              <a:t>: The process of producing a public and private key pair by using a specific application.</a:t>
            </a:r>
            <a:endParaRPr lang="en-US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33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95400" y="590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2. Risk Analysis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CC7833-B821-2D4A-810C-3F41672AD5F3}"/>
              </a:ext>
            </a:extLst>
          </p:cNvPr>
          <p:cNvSpPr txBox="1">
            <a:spLocks/>
          </p:cNvSpPr>
          <p:nvPr/>
        </p:nvSpPr>
        <p:spPr>
          <a:xfrm>
            <a:off x="341925" y="1302040"/>
            <a:ext cx="8460150" cy="4131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Analyze Organizational Risk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Analyze the Business Impact of Risk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Risk Management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Component of Risk Analysis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Phases of Risk Analysis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Categories of Threat Types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Risk Analysis Methods</a:t>
            </a:r>
          </a:p>
        </p:txBody>
      </p:sp>
    </p:spTree>
    <p:extLst>
      <p:ext uri="{BB962C8B-B14F-4D97-AF65-F5344CB8AC3E}">
        <p14:creationId xmlns:p14="http://schemas.microsoft.com/office/powerpoint/2010/main" val="4040666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95400" y="5905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2. Risk Analysis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CC7833-B821-2D4A-810C-3F41672AD5F3}"/>
              </a:ext>
            </a:extLst>
          </p:cNvPr>
          <p:cNvSpPr txBox="1">
            <a:spLocks/>
          </p:cNvSpPr>
          <p:nvPr/>
        </p:nvSpPr>
        <p:spPr>
          <a:xfrm>
            <a:off x="341925" y="1302040"/>
            <a:ext cx="8460150" cy="2260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Risk Calculation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Risk Response Techniques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Risk Mitigation and Control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Change Management</a:t>
            </a:r>
          </a:p>
        </p:txBody>
      </p:sp>
    </p:spTree>
    <p:extLst>
      <p:ext uri="{BB962C8B-B14F-4D97-AF65-F5344CB8AC3E}">
        <p14:creationId xmlns:p14="http://schemas.microsoft.com/office/powerpoint/2010/main" val="2552282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Risk Management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7EC247-7568-DF4C-9802-A0285FA426AF}"/>
              </a:ext>
            </a:extLst>
          </p:cNvPr>
          <p:cNvSpPr txBox="1">
            <a:spLocks/>
          </p:cNvSpPr>
          <p:nvPr/>
        </p:nvSpPr>
        <p:spPr>
          <a:xfrm>
            <a:off x="228600" y="1123950"/>
            <a:ext cx="8649674" cy="761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The process involves identifying risks, analyzing risk, developing a response strategy and mitigating their future impact for business continuity.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5FFB00-470A-A946-AE7F-58D890BEA1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936124"/>
              </p:ext>
            </p:extLst>
          </p:nvPr>
        </p:nvGraphicFramePr>
        <p:xfrm>
          <a:off x="1524000" y="2571060"/>
          <a:ext cx="4648200" cy="221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696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Risk analysis Method</a:t>
            </a:r>
          </a:p>
        </p:txBody>
      </p:sp>
      <p:graphicFrame>
        <p:nvGraphicFramePr>
          <p:cNvPr id="6" name="Group 23">
            <a:extLst>
              <a:ext uri="{FF2B5EF4-FFF2-40B4-BE49-F238E27FC236}">
                <a16:creationId xmlns:a16="http://schemas.microsoft.com/office/drawing/2014/main" id="{DCBDD7D7-CC00-D945-9255-9ADC16354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098358"/>
              </p:ext>
            </p:extLst>
          </p:nvPr>
        </p:nvGraphicFramePr>
        <p:xfrm>
          <a:off x="304800" y="1428750"/>
          <a:ext cx="8458200" cy="2182368"/>
        </p:xfrm>
        <a:graphic>
          <a:graphicData uri="http://schemas.openxmlformats.org/drawingml/2006/table">
            <a:tbl>
              <a:tblPr/>
              <a:tblGrid>
                <a:gridCol w="1958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Method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Description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7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Qualitative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descriptions and words to measure the amount and impact of risk, such as High, Medium, and Low.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Quantitative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Based on numeric values.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Risk data is compared to historic records, experiences, industry best practices, statistical theories, and tests.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Semi-quantitative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descriptions and numeric values.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686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Risk Response Technique</a:t>
            </a:r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0A59C8A6-53A6-7D46-BEDF-E97C9D14C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054"/>
              </p:ext>
            </p:extLst>
          </p:nvPr>
        </p:nvGraphicFramePr>
        <p:xfrm>
          <a:off x="533400" y="1150620"/>
          <a:ext cx="7620000" cy="23896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Response Technique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Description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Accept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Acknowledgement of the risk that the risk involved is not entirely avoidable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Transfer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Allocate the responsibility of risk to another agency, or to a third party, such as an insurance company.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Avoid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Eliminate the risk altogether by eliminating the cause.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Mitigate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Actions to protect against possible attacks.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Take pro-active steps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Taking precautionary measures (data backup)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05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576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Guidelines for Risk Analysis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4E594-27A5-C04D-91F4-BBEF4D2F9ED4}"/>
              </a:ext>
            </a:extLst>
          </p:cNvPr>
          <p:cNvSpPr txBox="1">
            <a:spLocks/>
          </p:cNvSpPr>
          <p:nvPr/>
        </p:nvSpPr>
        <p:spPr>
          <a:xfrm>
            <a:off x="341925" y="1302041"/>
            <a:ext cx="8460150" cy="30223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Bookman Old Style" panose="02050604050505020204" pitchFamily="18" charset="0"/>
              </a:rPr>
              <a:t>Define organizational expectations for security.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Identify assets requiring protection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Determine vulnerabilities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Determine possible threats to assets.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Determine the threats and its impact.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Risk analysis.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Identify countermeasures.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Documentation of whole process.</a:t>
            </a:r>
          </a:p>
        </p:txBody>
      </p:sp>
    </p:spTree>
    <p:extLst>
      <p:ext uri="{BB962C8B-B14F-4D97-AF65-F5344CB8AC3E}">
        <p14:creationId xmlns:p14="http://schemas.microsoft.com/office/powerpoint/2010/main" val="510669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Business Impact Analysis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75F2DF-DEF0-A643-92F5-20233CA4C1FA}"/>
              </a:ext>
            </a:extLst>
          </p:cNvPr>
          <p:cNvSpPr txBox="1">
            <a:spLocks/>
          </p:cNvSpPr>
          <p:nvPr/>
        </p:nvSpPr>
        <p:spPr>
          <a:xfrm>
            <a:off x="704362" y="1352550"/>
            <a:ext cx="8287238" cy="9839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 systematic activity that identifies organizational risks and determines their impact on ongoing, business-critical operations and processes.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859960-5F95-6940-9349-03BFF1857105}"/>
              </a:ext>
            </a:extLst>
          </p:cNvPr>
          <p:cNvSpPr txBox="1">
            <a:spLocks/>
          </p:cNvSpPr>
          <p:nvPr/>
        </p:nvSpPr>
        <p:spPr>
          <a:xfrm>
            <a:off x="704362" y="2876550"/>
            <a:ext cx="785055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Bookman Old Style" panose="02050604050505020204" pitchFamily="18" charset="0"/>
              </a:rPr>
              <a:t>It involves 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Vulnerability assessments and evaluations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Determine risks and their effects</a:t>
            </a:r>
          </a:p>
          <a:p>
            <a:r>
              <a:rPr lang="en-US" sz="2000" dirty="0">
                <a:latin typeface="Bookman Old Style" panose="02050604050505020204" pitchFamily="18" charset="0"/>
              </a:rPr>
              <a:t>Business continuity plan (BCP)</a:t>
            </a:r>
          </a:p>
        </p:txBody>
      </p:sp>
    </p:spTree>
    <p:extLst>
      <p:ext uri="{BB962C8B-B14F-4D97-AF65-F5344CB8AC3E}">
        <p14:creationId xmlns:p14="http://schemas.microsoft.com/office/powerpoint/2010/main" val="12029470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68580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3. Identifying Security Threats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1066800" y="1809750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Types of Attack &amp; Attackers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Social Engineering Attacks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Malware attack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Software-Based Threats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Network-Based Threats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Wireless Threats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Physical Threats</a:t>
            </a:r>
          </a:p>
        </p:txBody>
      </p:sp>
    </p:spTree>
    <p:extLst>
      <p:ext uri="{BB962C8B-B14F-4D97-AF65-F5344CB8AC3E}">
        <p14:creationId xmlns:p14="http://schemas.microsoft.com/office/powerpoint/2010/main" val="1187706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Types of Threats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4E594-27A5-C04D-91F4-BBEF4D2F9ED4}"/>
              </a:ext>
            </a:extLst>
          </p:cNvPr>
          <p:cNvSpPr txBox="1">
            <a:spLocks/>
          </p:cNvSpPr>
          <p:nvPr/>
        </p:nvSpPr>
        <p:spPr>
          <a:xfrm>
            <a:off x="341925" y="1302041"/>
            <a:ext cx="8460150" cy="30223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Bookman Old Style" panose="02050604050505020204" pitchFamily="18" charset="0"/>
              </a:rPr>
              <a:t>Hackers, script kiddies, </a:t>
            </a:r>
            <a:r>
              <a:rPr lang="en-US" sz="1800" dirty="0" err="1">
                <a:latin typeface="Bookman Old Style" panose="02050604050505020204" pitchFamily="18" charset="0"/>
              </a:rPr>
              <a:t>Organised</a:t>
            </a:r>
            <a:r>
              <a:rPr lang="en-US" sz="1800" dirty="0">
                <a:latin typeface="Bookman Old Style" panose="02050604050505020204" pitchFamily="18" charset="0"/>
              </a:rPr>
              <a:t> Criminals, rogue nations, non-state actors, insiders &amp; competitors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Attack using social engineering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Impersonation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Phishing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Using Exploits and malicious code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Virus, Adware, Spyware, Trojan horses, 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Keyloggers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Ransomware</a:t>
            </a:r>
          </a:p>
          <a:p>
            <a:endParaRPr lang="en-US" sz="1800" dirty="0">
              <a:latin typeface="Bookman Old Style" panose="02050604050505020204" pitchFamily="18" charset="0"/>
            </a:endParaRPr>
          </a:p>
          <a:p>
            <a:endParaRPr lang="en-US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6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1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Information Security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0FC04B-357C-D14D-B62B-D54A290BEA92}"/>
              </a:ext>
            </a:extLst>
          </p:cNvPr>
          <p:cNvSpPr/>
          <p:nvPr/>
        </p:nvSpPr>
        <p:spPr>
          <a:xfrm>
            <a:off x="703521" y="150495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rgbClr val="00B0F0"/>
                </a:solidFill>
                <a:latin typeface="Bookman Old Style" panose="02050604050505020204" pitchFamily="18" charset="0"/>
              </a:rPr>
              <a:t>The protection of available information or information resources from unauthorized access, attack, theft, or data damage.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E9CF3D4-178B-9546-A0C1-6C161DDD9FC6}"/>
              </a:ext>
            </a:extLst>
          </p:cNvPr>
          <p:cNvSpPr txBox="1">
            <a:spLocks/>
          </p:cNvSpPr>
          <p:nvPr/>
        </p:nvSpPr>
        <p:spPr>
          <a:xfrm>
            <a:off x="671623" y="2952750"/>
            <a:ext cx="7772400" cy="1155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organizations must secure confidential data.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Data in all forms must be protected.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It minimizes business risks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5773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Types of Threats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4E594-27A5-C04D-91F4-BBEF4D2F9ED4}"/>
              </a:ext>
            </a:extLst>
          </p:cNvPr>
          <p:cNvSpPr txBox="1">
            <a:spLocks/>
          </p:cNvSpPr>
          <p:nvPr/>
        </p:nvSpPr>
        <p:spPr>
          <a:xfrm>
            <a:off x="341925" y="1302041"/>
            <a:ext cx="8460150" cy="30223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Bookman Old Style" panose="02050604050505020204" pitchFamily="18" charset="0"/>
              </a:rPr>
              <a:t>Man in the middle attack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DDoS attack – Distributed denial of service attack</a:t>
            </a:r>
          </a:p>
          <a:p>
            <a:endParaRPr lang="en-US" sz="1800" dirty="0">
              <a:latin typeface="Bookman Old Style" panose="02050604050505020204" pitchFamily="18" charset="0"/>
            </a:endParaRPr>
          </a:p>
          <a:p>
            <a:endParaRPr lang="en-US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645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 Types of Threats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04E594-27A5-C04D-91F4-BBEF4D2F9ED4}"/>
              </a:ext>
            </a:extLst>
          </p:cNvPr>
          <p:cNvSpPr txBox="1">
            <a:spLocks/>
          </p:cNvSpPr>
          <p:nvPr/>
        </p:nvSpPr>
        <p:spPr>
          <a:xfrm>
            <a:off x="341925" y="1302041"/>
            <a:ext cx="8460150" cy="30223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Bookman Old Style" panose="02050604050505020204" pitchFamily="18" charset="0"/>
              </a:rPr>
              <a:t>Privilege Escalation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IP and MAC Spoofing 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 ARP Poisoning or Spoofing</a:t>
            </a:r>
          </a:p>
          <a:p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 network-based attack where an attacker with access to the target network redirects an IP address to the MAC address of a computer that is not the intended recipient. 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DNS Poisoning or Spoofing</a:t>
            </a:r>
          </a:p>
          <a:p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 network-based attack where an attacker exploits the open nature of DNS to redirect a domain name to a different IP address. Also known as </a:t>
            </a:r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DNS spoofing</a:t>
            </a: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.</a:t>
            </a:r>
          </a:p>
          <a:p>
            <a:endParaRPr lang="en-US" sz="1800" dirty="0">
              <a:latin typeface="Bookman Old Style" panose="02050604050505020204" pitchFamily="18" charset="0"/>
            </a:endParaRPr>
          </a:p>
          <a:p>
            <a:endParaRPr lang="en-US" sz="1800" dirty="0">
              <a:latin typeface="Bookman Old Style" panose="02050604050505020204" pitchFamily="18" charset="0"/>
            </a:endParaRPr>
          </a:p>
          <a:p>
            <a:endParaRPr lang="en-US" sz="1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0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4381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Software Attacks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8E599F-A427-0641-B81A-7CFB6CD8A466}"/>
              </a:ext>
            </a:extLst>
          </p:cNvPr>
          <p:cNvSpPr txBox="1">
            <a:spLocks/>
          </p:cNvSpPr>
          <p:nvPr/>
        </p:nvSpPr>
        <p:spPr>
          <a:xfrm>
            <a:off x="341926" y="1378242"/>
            <a:ext cx="8383950" cy="14221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Any attack that targets software resources, including operating systems, applications, services, protocols, and files carried out using software or scripts comes in this category.</a:t>
            </a:r>
          </a:p>
        </p:txBody>
      </p:sp>
    </p:spTree>
    <p:extLst>
      <p:ext uri="{BB962C8B-B14F-4D97-AF65-F5344CB8AC3E}">
        <p14:creationId xmlns:p14="http://schemas.microsoft.com/office/powerpoint/2010/main" val="2312856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1219200" y="24491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Bookman Old Style" panose="02050604050505020204" pitchFamily="18" charset="0"/>
              </a:rPr>
              <a:t>Application Attacks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8E599F-A427-0641-B81A-7CFB6CD8A466}"/>
              </a:ext>
            </a:extLst>
          </p:cNvPr>
          <p:cNvSpPr txBox="1">
            <a:spLocks/>
          </p:cNvSpPr>
          <p:nvPr/>
        </p:nvSpPr>
        <p:spPr>
          <a:xfrm>
            <a:off x="304800" y="1190890"/>
            <a:ext cx="8383950" cy="8125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Application attack: A software attack that targets web-based and other client-server applications. </a:t>
            </a:r>
          </a:p>
        </p:txBody>
      </p:sp>
      <p:graphicFrame>
        <p:nvGraphicFramePr>
          <p:cNvPr id="6" name="Group 23">
            <a:extLst>
              <a:ext uri="{FF2B5EF4-FFF2-40B4-BE49-F238E27FC236}">
                <a16:creationId xmlns:a16="http://schemas.microsoft.com/office/drawing/2014/main" id="{F5D66BD5-F68A-7449-9CC9-7D5892D3E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89720"/>
              </p:ext>
            </p:extLst>
          </p:nvPr>
        </p:nvGraphicFramePr>
        <p:xfrm>
          <a:off x="628163" y="2263578"/>
          <a:ext cx="7125674" cy="2337816"/>
        </p:xfrm>
        <a:graphic>
          <a:graphicData uri="http://schemas.openxmlformats.org/drawingml/2006/table">
            <a:tbl>
              <a:tblPr/>
              <a:tblGrid>
                <a:gridCol w="206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2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Attack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Description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Cross-site scripting (XSS)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Injects malicious scripts into trusted websites.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Scripts to run when a user visits the site.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injection attacks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SQL injection.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Buffer overflow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Calibri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Exploits fixed data buffer sizes in a target piece of software.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9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7428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4. Conducting Security Assessment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914400" y="196215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Identify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Assess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Implementing Penetration Testing</a:t>
            </a:r>
          </a:p>
        </p:txBody>
      </p:sp>
    </p:spTree>
    <p:extLst>
      <p:ext uri="{BB962C8B-B14F-4D97-AF65-F5344CB8AC3E}">
        <p14:creationId xmlns:p14="http://schemas.microsoft.com/office/powerpoint/2010/main" val="25716902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59436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Identifying Vulnerability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914400" y="196215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Host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Software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Encryption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Network Architecture Vulnerability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Account Vulnerabilities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latin typeface="Bookman Old Style" panose="02050604050505020204" pitchFamily="18" charset="0"/>
              </a:rPr>
              <a:t>Operations Vulnerability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560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59436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Penetration Testing Techniques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914400" y="1962150"/>
            <a:ext cx="70104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Reconnaissance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Initial exploitation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Escalation of privilege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Pivoting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Bookman Old Style" panose="02050604050505020204" pitchFamily="18" charset="0"/>
              </a:rPr>
              <a:t>Persistence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054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5. Implementing Host &amp; Software Security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59995-B876-F744-917E-E03455149521}"/>
              </a:ext>
            </a:extLst>
          </p:cNvPr>
          <p:cNvSpPr/>
          <p:nvPr/>
        </p:nvSpPr>
        <p:spPr>
          <a:xfrm>
            <a:off x="927370" y="180975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Implement Host Security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Implement Cloud and Virtualization Security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Implement Mobile Device Security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Incorporate Security in the Software Development Lifecycle</a:t>
            </a:r>
          </a:p>
        </p:txBody>
      </p:sp>
    </p:spTree>
    <p:extLst>
      <p:ext uri="{BB962C8B-B14F-4D97-AF65-F5344CB8AC3E}">
        <p14:creationId xmlns:p14="http://schemas.microsoft.com/office/powerpoint/2010/main" val="33842084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6. Implementing Network Security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8FC5D23-5AE3-2A43-9431-AAD245C14AAF}"/>
              </a:ext>
            </a:extLst>
          </p:cNvPr>
          <p:cNvSpPr txBox="1">
            <a:spLocks/>
          </p:cNvSpPr>
          <p:nvPr/>
        </p:nvSpPr>
        <p:spPr>
          <a:xfrm>
            <a:off x="533400" y="1432321"/>
            <a:ext cx="8460150" cy="4131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Configure Network Security Technologies</a:t>
            </a:r>
          </a:p>
          <a:p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Secure Network Design Elements</a:t>
            </a:r>
          </a:p>
          <a:p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Implement Secure Networking Protocols and Services</a:t>
            </a:r>
          </a:p>
          <a:p>
            <a:r>
              <a:rPr lang="en-US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Secure Wireless Traffic</a:t>
            </a:r>
          </a:p>
        </p:txBody>
      </p:sp>
    </p:spTree>
    <p:extLst>
      <p:ext uri="{BB962C8B-B14F-4D97-AF65-F5344CB8AC3E}">
        <p14:creationId xmlns:p14="http://schemas.microsoft.com/office/powerpoint/2010/main" val="1443636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7. Managing Identity and Access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418814-50E7-4547-B2CE-CF19BB7C67BA}"/>
              </a:ext>
            </a:extLst>
          </p:cNvPr>
          <p:cNvSpPr txBox="1">
            <a:spLocks/>
          </p:cNvSpPr>
          <p:nvPr/>
        </p:nvSpPr>
        <p:spPr>
          <a:xfrm>
            <a:off x="341925" y="1302040"/>
            <a:ext cx="8460150" cy="4131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70C0"/>
                </a:solidFill>
                <a:latin typeface="Bookman Old Style" panose="02050604050505020204" pitchFamily="18" charset="0"/>
              </a:rPr>
              <a:t>Implement Identity and Access Management</a:t>
            </a:r>
          </a:p>
          <a:p>
            <a:r>
              <a:rPr lang="en-US">
                <a:solidFill>
                  <a:srgbClr val="0070C0"/>
                </a:solidFill>
                <a:latin typeface="Bookman Old Style" panose="02050604050505020204" pitchFamily="18" charset="0"/>
              </a:rPr>
              <a:t>Configure Directory Services</a:t>
            </a:r>
          </a:p>
          <a:p>
            <a:r>
              <a:rPr lang="en-US">
                <a:solidFill>
                  <a:srgbClr val="0070C0"/>
                </a:solidFill>
                <a:latin typeface="Bookman Old Style" panose="02050604050505020204" pitchFamily="18" charset="0"/>
              </a:rPr>
              <a:t>Configure Access Services</a:t>
            </a:r>
          </a:p>
          <a:p>
            <a:r>
              <a:rPr lang="en-US">
                <a:solidFill>
                  <a:srgbClr val="0070C0"/>
                </a:solidFill>
                <a:latin typeface="Bookman Old Style" panose="02050604050505020204" pitchFamily="18" charset="0"/>
              </a:rPr>
              <a:t>Manage Accounts</a:t>
            </a:r>
            <a:endParaRPr lang="en-US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59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742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Goals of Information Security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Group 23">
            <a:extLst>
              <a:ext uri="{FF2B5EF4-FFF2-40B4-BE49-F238E27FC236}">
                <a16:creationId xmlns:a16="http://schemas.microsoft.com/office/drawing/2014/main" id="{B638825D-ED13-664D-B64C-1C8F8B460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68406"/>
              </p:ext>
            </p:extLst>
          </p:nvPr>
        </p:nvGraphicFramePr>
        <p:xfrm>
          <a:off x="533400" y="1428750"/>
          <a:ext cx="7467600" cy="2194560"/>
        </p:xfrm>
        <a:graphic>
          <a:graphicData uri="http://schemas.openxmlformats.org/drawingml/2006/table">
            <a:tbl>
              <a:tblPr/>
              <a:tblGrid>
                <a:gridCol w="172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8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5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Goals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Particulars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Prevention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Calibri"/>
                        </a:rPr>
                        <a:t>Preventing unauthorized access to information.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Detection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Intrusion detection in network and unauthorized access.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5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Recovery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B0F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Calibri"/>
                        </a:rPr>
                        <a:t>Resilience and recover from disaster and intrusion damage for business continuity.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640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8. Implementing Cryptography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2FBF3D-6639-BC4B-B778-96AFE29EC701}"/>
              </a:ext>
            </a:extLst>
          </p:cNvPr>
          <p:cNvSpPr txBox="1">
            <a:spLocks/>
          </p:cNvSpPr>
          <p:nvPr/>
        </p:nvSpPr>
        <p:spPr>
          <a:xfrm>
            <a:off x="341925" y="1302040"/>
            <a:ext cx="8460150" cy="27937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Select Cryptographic Algorithms</a:t>
            </a:r>
          </a:p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Configure a Public Key Infrastructure</a:t>
            </a:r>
          </a:p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Enroll Certificates</a:t>
            </a:r>
          </a:p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Back Up and Restore Certificates and Private Keys</a:t>
            </a:r>
          </a:p>
          <a:p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Revoke Certificates</a:t>
            </a:r>
          </a:p>
        </p:txBody>
      </p:sp>
    </p:spTree>
    <p:extLst>
      <p:ext uri="{BB962C8B-B14F-4D97-AF65-F5344CB8AC3E}">
        <p14:creationId xmlns:p14="http://schemas.microsoft.com/office/powerpoint/2010/main" val="18530994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9. Implementing Operational Security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A1D55F-22B4-B641-B0E2-923A6A5537D1}"/>
              </a:ext>
            </a:extLst>
          </p:cNvPr>
          <p:cNvSpPr txBox="1">
            <a:spLocks/>
          </p:cNvSpPr>
          <p:nvPr/>
        </p:nvSpPr>
        <p:spPr>
          <a:xfrm>
            <a:off x="341925" y="1302040"/>
            <a:ext cx="8460150" cy="41313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Evaluate Security Frameworks and Guidelines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Incorporate Documentation in Operational Security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Implement Security Strategies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Manage Data Security Processes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Implement Physical Controls</a:t>
            </a:r>
            <a:endParaRPr lang="en-US" sz="2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381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10. Addressing Security Incidents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FCF321-FF99-E940-A9BE-78FCBE4EECAB}"/>
              </a:ext>
            </a:extLst>
          </p:cNvPr>
          <p:cNvSpPr txBox="1">
            <a:spLocks/>
          </p:cNvSpPr>
          <p:nvPr/>
        </p:nvSpPr>
        <p:spPr>
          <a:xfrm>
            <a:off x="507460" y="1432321"/>
            <a:ext cx="8460150" cy="2260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Troubleshoot Common Security Issues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Respond to Security Incidents</a:t>
            </a:r>
          </a:p>
          <a:p>
            <a:r>
              <a:rPr lang="en-US" sz="2800">
                <a:solidFill>
                  <a:srgbClr val="0070C0"/>
                </a:solidFill>
                <a:latin typeface="Bookman Old Style" panose="02050604050505020204" pitchFamily="18" charset="0"/>
              </a:rPr>
              <a:t>Investigate Security Incidents</a:t>
            </a:r>
            <a:endParaRPr lang="en-US" sz="2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384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533400" y="514350"/>
            <a:ext cx="7924800" cy="91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11. Ensuring Business Continuity</a:t>
            </a:r>
            <a:endParaRPr lang="en-US" sz="3600" dirty="0"/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0568FE-06A7-EB4B-940A-32DEFA5DED80}"/>
              </a:ext>
            </a:extLst>
          </p:cNvPr>
          <p:cNvSpPr txBox="1">
            <a:spLocks/>
          </p:cNvSpPr>
          <p:nvPr/>
        </p:nvSpPr>
        <p:spPr>
          <a:xfrm>
            <a:off x="685800" y="1059954"/>
            <a:ext cx="8040075" cy="761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Business continuity</a:t>
            </a:r>
            <a:r>
              <a:rPr lang="en-US" sz="2000" dirty="0">
                <a:solidFill>
                  <a:srgbClr val="0070C0"/>
                </a:solidFill>
                <a:latin typeface="Bookman Old Style" panose="02050604050505020204" pitchFamily="18" charset="0"/>
              </a:rPr>
              <a:t>: A collection of processes enabling an organization to maintain normal business operations after an adverse event.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B8EB15-B1B9-D145-BFA6-FE210E61E340}"/>
              </a:ext>
            </a:extLst>
          </p:cNvPr>
          <p:cNvSpPr txBox="1">
            <a:spLocks/>
          </p:cNvSpPr>
          <p:nvPr/>
        </p:nvSpPr>
        <p:spPr>
          <a:xfrm>
            <a:off x="533400" y="2366868"/>
            <a:ext cx="8460150" cy="17288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Select Business Continuity and Disaster Recovery Processes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Develop a Business Continuity Plan</a:t>
            </a:r>
          </a:p>
        </p:txBody>
      </p:sp>
    </p:spTree>
    <p:extLst>
      <p:ext uri="{BB962C8B-B14F-4D97-AF65-F5344CB8AC3E}">
        <p14:creationId xmlns:p14="http://schemas.microsoft.com/office/powerpoint/2010/main" val="19650549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9C62E4-A255-D34B-8F1F-F68D956227E0}"/>
              </a:ext>
            </a:extLst>
          </p:cNvPr>
          <p:cNvSpPr/>
          <p:nvPr/>
        </p:nvSpPr>
        <p:spPr>
          <a:xfrm>
            <a:off x="3464645" y="2110085"/>
            <a:ext cx="2214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83442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7429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Risk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F112A1-2895-1C44-9D5A-37C683321ADD}"/>
              </a:ext>
            </a:extLst>
          </p:cNvPr>
          <p:cNvSpPr txBox="1">
            <a:spLocks/>
          </p:cNvSpPr>
          <p:nvPr/>
        </p:nvSpPr>
        <p:spPr>
          <a:xfrm>
            <a:off x="744279" y="1242237"/>
            <a:ext cx="7620000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 concept that indicates exposure to the chance of damage or loss, and signifies the likelihood of a hazard or dangerous threat.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13D0E7-5416-4643-8DE2-C21D13A5D415}"/>
              </a:ext>
            </a:extLst>
          </p:cNvPr>
          <p:cNvSpPr txBox="1">
            <a:spLocks/>
          </p:cNvSpPr>
          <p:nvPr/>
        </p:nvSpPr>
        <p:spPr>
          <a:xfrm>
            <a:off x="668079" y="3181350"/>
            <a:ext cx="7772400" cy="14500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Bookman Old Style" panose="02050604050505020204" pitchFamily="18" charset="0"/>
              </a:rPr>
              <a:t>Risk is associated with system, power, network, and physical losses and it can affect people, practices, and processes.</a:t>
            </a:r>
          </a:p>
        </p:txBody>
      </p:sp>
    </p:spTree>
    <p:extLst>
      <p:ext uri="{BB962C8B-B14F-4D97-AF65-F5344CB8AC3E}">
        <p14:creationId xmlns:p14="http://schemas.microsoft.com/office/powerpoint/2010/main" val="158368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Vulnerabilities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A4A65C-3048-4A46-B16E-E674C9DF9E1F}"/>
              </a:ext>
            </a:extLst>
          </p:cNvPr>
          <p:cNvSpPr/>
          <p:nvPr/>
        </p:nvSpPr>
        <p:spPr>
          <a:xfrm>
            <a:off x="609600" y="97155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Any condition that leaves a device open to attack.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F07F4E-845A-9E45-9133-7DB15C6C9C2A}"/>
              </a:ext>
            </a:extLst>
          </p:cNvPr>
          <p:cNvSpPr txBox="1">
            <a:spLocks/>
          </p:cNvSpPr>
          <p:nvPr/>
        </p:nvSpPr>
        <p:spPr>
          <a:xfrm>
            <a:off x="647700" y="1504950"/>
            <a:ext cx="7772400" cy="3104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Bookman Old Style" panose="02050604050505020204" pitchFamily="18" charset="0"/>
              </a:rPr>
              <a:t>Improperly configured or installed hardware or software.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Delays in applying and testing software and firmware patches.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Untested software or firmware patches.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Bugs in software or OSs.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Misusing software or communication protocols.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Poorly designed networks.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Poor physical security.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Insecure passwords.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Design flaws in software or OSs.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Unchecked user input.</a:t>
            </a:r>
          </a:p>
        </p:txBody>
      </p:sp>
    </p:spTree>
    <p:extLst>
      <p:ext uri="{BB962C8B-B14F-4D97-AF65-F5344CB8AC3E}">
        <p14:creationId xmlns:p14="http://schemas.microsoft.com/office/powerpoint/2010/main" val="110984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Threats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F07F4E-845A-9E45-9133-7DB15C6C9C2A}"/>
              </a:ext>
            </a:extLst>
          </p:cNvPr>
          <p:cNvSpPr txBox="1">
            <a:spLocks/>
          </p:cNvSpPr>
          <p:nvPr/>
        </p:nvSpPr>
        <p:spPr>
          <a:xfrm>
            <a:off x="647700" y="1968935"/>
            <a:ext cx="7772400" cy="3104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Information Security Threats are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Change of Information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Interruption of Services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Denial of Access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Damage to Hardware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Damage to facilities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4D8C2B-B4FE-D747-8A3C-2ACB1F7D47A9}"/>
              </a:ext>
            </a:extLst>
          </p:cNvPr>
          <p:cNvSpPr txBox="1">
            <a:spLocks/>
          </p:cNvSpPr>
          <p:nvPr/>
        </p:nvSpPr>
        <p:spPr>
          <a:xfrm>
            <a:off x="647700" y="1048440"/>
            <a:ext cx="7772400" cy="761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Any event or action that could potentially cause damage to an asset.</a:t>
            </a:r>
          </a:p>
        </p:txBody>
      </p:sp>
    </p:spTree>
    <p:extLst>
      <p:ext uri="{BB962C8B-B14F-4D97-AF65-F5344CB8AC3E}">
        <p14:creationId xmlns:p14="http://schemas.microsoft.com/office/powerpoint/2010/main" val="172230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C8A601-3520-C14D-B0B8-5AED9F109C5C}"/>
              </a:ext>
            </a:extLst>
          </p:cNvPr>
          <p:cNvSpPr txBox="1">
            <a:spLocks/>
          </p:cNvSpPr>
          <p:nvPr/>
        </p:nvSpPr>
        <p:spPr>
          <a:xfrm>
            <a:off x="914400" y="51435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Bookman Old Style" panose="02050604050505020204" pitchFamily="18" charset="0"/>
              </a:rPr>
              <a:t>Attacks</a:t>
            </a:r>
          </a:p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F07F4E-845A-9E45-9133-7DB15C6C9C2A}"/>
              </a:ext>
            </a:extLst>
          </p:cNvPr>
          <p:cNvSpPr txBox="1">
            <a:spLocks/>
          </p:cNvSpPr>
          <p:nvPr/>
        </p:nvSpPr>
        <p:spPr>
          <a:xfrm>
            <a:off x="647700" y="2121335"/>
            <a:ext cx="7772400" cy="2736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C"/>
              </a:buClr>
              <a:buSzTx/>
              <a:buFont typeface="Arial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Bookman Old Style" panose="02050604050505020204" pitchFamily="18" charset="0"/>
              </a:rPr>
              <a:t>Attacks can be in the form of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Physical security attacks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Software based attacks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Social Engineering Attacks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Attack to Web or mobile application </a:t>
            </a:r>
          </a:p>
          <a:p>
            <a:r>
              <a:rPr lang="en-US" sz="2400" dirty="0">
                <a:latin typeface="Bookman Old Style" panose="02050604050505020204" pitchFamily="18" charset="0"/>
              </a:rPr>
              <a:t>Network based attack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6AF9C19-BD1D-9C41-8DDB-AFCF389619F3}"/>
              </a:ext>
            </a:extLst>
          </p:cNvPr>
          <p:cNvSpPr txBox="1">
            <a:spLocks/>
          </p:cNvSpPr>
          <p:nvPr/>
        </p:nvSpPr>
        <p:spPr>
          <a:xfrm>
            <a:off x="647700" y="819150"/>
            <a:ext cx="7772400" cy="761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 technique used to exploit a vulnerability in an application or physical computer system without the authorization to do so.</a:t>
            </a:r>
          </a:p>
        </p:txBody>
      </p:sp>
    </p:spTree>
    <p:extLst>
      <p:ext uri="{BB962C8B-B14F-4D97-AF65-F5344CB8AC3E}">
        <p14:creationId xmlns:p14="http://schemas.microsoft.com/office/powerpoint/2010/main" val="205895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1932</Words>
  <Application>Microsoft Macintosh PowerPoint</Application>
  <PresentationFormat>On-screen Show (16:9)</PresentationFormat>
  <Paragraphs>342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Bookman Old Style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phantom</dc:creator>
  <cp:lastModifiedBy>Microsoft Office User</cp:lastModifiedBy>
  <cp:revision>453</cp:revision>
  <dcterms:created xsi:type="dcterms:W3CDTF">2006-08-16T00:00:00Z</dcterms:created>
  <dcterms:modified xsi:type="dcterms:W3CDTF">2022-03-28T00:49:19Z</dcterms:modified>
</cp:coreProperties>
</file>